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Lst>
  <p:notesMasterIdLst>
    <p:notesMasterId r:id="rId59"/>
  </p:notesMasterIdLst>
  <p:sldIdLst>
    <p:sldId id="598" r:id="rId4"/>
    <p:sldId id="556" r:id="rId5"/>
    <p:sldId id="522" r:id="rId6"/>
    <p:sldId id="311" r:id="rId7"/>
    <p:sldId id="571" r:id="rId8"/>
    <p:sldId id="559" r:id="rId9"/>
    <p:sldId id="521" r:id="rId10"/>
    <p:sldId id="325" r:id="rId11"/>
    <p:sldId id="523" r:id="rId12"/>
    <p:sldId id="520" r:id="rId13"/>
    <p:sldId id="525" r:id="rId14"/>
    <p:sldId id="524" r:id="rId15"/>
    <p:sldId id="560" r:id="rId16"/>
    <p:sldId id="324" r:id="rId17"/>
    <p:sldId id="561" r:id="rId18"/>
    <p:sldId id="589" r:id="rId19"/>
    <p:sldId id="558" r:id="rId20"/>
    <p:sldId id="570" r:id="rId21"/>
    <p:sldId id="599" r:id="rId22"/>
    <p:sldId id="600" r:id="rId23"/>
    <p:sldId id="574" r:id="rId24"/>
    <p:sldId id="591" r:id="rId25"/>
    <p:sldId id="575" r:id="rId26"/>
    <p:sldId id="601" r:id="rId27"/>
    <p:sldId id="592" r:id="rId28"/>
    <p:sldId id="604" r:id="rId29"/>
    <p:sldId id="590" r:id="rId30"/>
    <p:sldId id="577" r:id="rId31"/>
    <p:sldId id="602" r:id="rId32"/>
    <p:sldId id="603" r:id="rId33"/>
    <p:sldId id="578" r:id="rId34"/>
    <p:sldId id="553" r:id="rId35"/>
    <p:sldId id="573" r:id="rId36"/>
    <p:sldId id="543" r:id="rId37"/>
    <p:sldId id="546" r:id="rId38"/>
    <p:sldId id="579" r:id="rId39"/>
    <p:sldId id="594" r:id="rId40"/>
    <p:sldId id="581" r:id="rId41"/>
    <p:sldId id="580" r:id="rId42"/>
    <p:sldId id="593" r:id="rId43"/>
    <p:sldId id="582" r:id="rId44"/>
    <p:sldId id="583" r:id="rId45"/>
    <p:sldId id="514" r:id="rId46"/>
    <p:sldId id="552" r:id="rId47"/>
    <p:sldId id="554" r:id="rId48"/>
    <p:sldId id="555" r:id="rId49"/>
    <p:sldId id="509" r:id="rId50"/>
    <p:sldId id="595" r:id="rId51"/>
    <p:sldId id="588" r:id="rId52"/>
    <p:sldId id="586" r:id="rId53"/>
    <p:sldId id="585" r:id="rId54"/>
    <p:sldId id="596" r:id="rId55"/>
    <p:sldId id="597" r:id="rId56"/>
    <p:sldId id="512" r:id="rId57"/>
    <p:sldId id="27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F29079-5CFC-446E-B218-BA9E8153E6DE}" v="96" dt="2025-07-07T16:33:37.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customXml" Target="../customXml/item2.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67" Type="http://schemas.openxmlformats.org/officeDocument/2006/relationships/customXml" Target="../customXml/item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65"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B6A6E-1406-4DAB-959A-728FFF0DB22D}"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FE1E6-477C-4AE3-92D0-313772C80FB0}" type="slidenum">
              <a:rPr lang="en-US" smtClean="0"/>
              <a:t>‹#›</a:t>
            </a:fld>
            <a:endParaRPr lang="en-US"/>
          </a:p>
        </p:txBody>
      </p:sp>
    </p:spTree>
    <p:extLst>
      <p:ext uri="{BB962C8B-B14F-4D97-AF65-F5344CB8AC3E}">
        <p14:creationId xmlns:p14="http://schemas.microsoft.com/office/powerpoint/2010/main" val="135473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86305-1DB2-4829-86FA-01FD1A1773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E433F-5CB6-C861-55F4-9D6F9CC5C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21564-2E21-8402-9B03-C5AEC23A87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707F68-CA8E-AF34-C6B8-4FC3030304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29291A-AD5A-43DA-972F-1453BA3EF2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8455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86305-1DB2-4829-86FA-01FD1A1773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E433F-5CB6-C861-55F4-9D6F9CC5C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21564-2E21-8402-9B03-C5AEC23A87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707F68-CA8E-AF34-C6B8-4FC3030304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29291A-AD5A-43DA-972F-1453BA3EF2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845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91129-78AC-866B-F714-426613E12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2F051-0518-5D74-FEF3-DCF243D26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7D501-63E8-AACD-2B79-08957ADEFBA0}"/>
              </a:ext>
            </a:extLst>
          </p:cNvPr>
          <p:cNvSpPr>
            <a:spLocks noGrp="1"/>
          </p:cNvSpPr>
          <p:nvPr>
            <p:ph type="body" idx="1"/>
          </p:nvPr>
        </p:nvSpPr>
        <p:spPr/>
        <p:txBody>
          <a:bodyPr/>
          <a:lstStyle/>
          <a:p>
            <a:r>
              <a:rPr lang="en-US" dirty="0"/>
              <a:t>Charger communication protocols and downfalls found. OCPP 1.6j communicating in a WH indication for both AC and DC. </a:t>
            </a:r>
          </a:p>
          <a:p>
            <a:endParaRPr lang="en-US" dirty="0"/>
          </a:p>
          <a:p>
            <a:r>
              <a:rPr lang="en-US" dirty="0"/>
              <a:t>When you plug a charging connector into a vehicle, two separate digital conversations occur with the charger sitting in between the two. The first conversation is between the vehicle and the charger, where the vehicle asks the charger for power and the charger must understand the request in order to deliver. This conversation tends to be guided either by ISO 15118, which was developed by the International Standardization Organization (ISO), or by DIN SPEC 70121, where DIN stands for the German Institute for Standardization, a non-profit organization serving as the national body for standardization. On the other side, the charger talks to the network operator to authorize payments, track the charging session, provide status updates to the driver’s phone app, and allow the operator to see any problems with the charging session. This communication process is typically guided by a protocol developed by the Open Charge Alliance (OCA) called Open Charge Point Protocol (OCPP).</a:t>
            </a:r>
          </a:p>
          <a:p>
            <a:endParaRPr lang="en-US" dirty="0"/>
          </a:p>
          <a:p>
            <a:r>
              <a:rPr lang="en-US" dirty="0"/>
              <a:t>OCPP 1.6j does not utilize TLS and generally requires no security or is password protected. </a:t>
            </a:r>
          </a:p>
          <a:p>
            <a:endParaRPr lang="en-US" dirty="0"/>
          </a:p>
        </p:txBody>
      </p:sp>
      <p:sp>
        <p:nvSpPr>
          <p:cNvPr id="4" name="Slide Number Placeholder 3">
            <a:extLst>
              <a:ext uri="{FF2B5EF4-FFF2-40B4-BE49-F238E27FC236}">
                <a16:creationId xmlns:a16="http://schemas.microsoft.com/office/drawing/2014/main" id="{E4319ED1-FC46-EDAA-3B21-CD0A279197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29291A-AD5A-43DA-972F-1453BA3EF2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546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to keep in mind while testing EVSE for type approval. </a:t>
            </a: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mobile application must have required markings.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29291A-AD5A-43DA-972F-1453BA3EF2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857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inability for some chargers to display the totalizer value during the initial type evaluation. Activation methods an issue for some devices in the field, especially if they are only RFID activated. Markings on HMI and receipt must match, agreement of indications. Discuss zero placeholder and power loss not shown on receipt. Some pitfalls I have seen is trying to list a disclaimer for power loss on every receipt. Requirement to display on receipt that the session was ended due to power loss. </a:t>
            </a:r>
          </a:p>
          <a:p>
            <a:r>
              <a:rPr lang="en-US" dirty="0"/>
              <a:t>ISO 15118 communication errors with </a:t>
            </a:r>
            <a:r>
              <a:rPr lang="en-US" dirty="0" err="1"/>
              <a:t>tesco</a:t>
            </a:r>
            <a:r>
              <a:rPr lang="en-US" dirty="0"/>
              <a:t>, TESCO and TESLA communication errors. Possibly more to come.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29291A-AD5A-43DA-972F-1453BA3EF2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6152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AD480DDE-0ED0-4FEE-AE32-701925DB22F0}" type="datetimeFigureOut">
              <a:rPr lang="en-US" smtClean="0"/>
              <a:t>7/15/2025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1658139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80DDE-0ED0-4FEE-AE32-701925DB22F0}" type="datetimeFigureOut">
              <a:rPr lang="en-US" smtClean="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920956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80DDE-0ED0-4FEE-AE32-701925DB22F0}" type="datetimeFigureOut">
              <a:rPr lang="en-US" smtClean="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1823442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80DDE-0ED0-4FEE-AE32-701925DB22F0}" type="datetimeFigureOut">
              <a:rPr lang="en-US" smtClean="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D987F-7799-4971-92CB-6B89D45F5570}"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13633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80DDE-0ED0-4FEE-AE32-701925DB22F0}" type="datetimeFigureOut">
              <a:rPr lang="en-US" smtClean="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57208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D480DDE-0ED0-4FEE-AE32-701925DB22F0}" type="datetimeFigureOut">
              <a:rPr lang="en-US" smtClean="0"/>
              <a:t>7/15/2025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67052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D480DDE-0ED0-4FEE-AE32-701925DB22F0}" type="datetimeFigureOut">
              <a:rPr lang="en-US" smtClean="0"/>
              <a:t>7/15/2025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133882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80DDE-0ED0-4FEE-AE32-701925DB22F0}"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3494343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80DDE-0ED0-4FEE-AE32-701925DB22F0}"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3142404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1AE3-DF81-58B7-FD5B-BDE2A353F8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E760E5-00E8-1AD2-B2E0-BE4312F69F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9FFA7D-E3D7-3587-08B6-8EC8E40F0F49}"/>
              </a:ext>
            </a:extLst>
          </p:cNvPr>
          <p:cNvSpPr>
            <a:spLocks noGrp="1"/>
          </p:cNvSpPr>
          <p:nvPr>
            <p:ph type="dt" sz="half" idx="10"/>
          </p:nvPr>
        </p:nvSpPr>
        <p:spPr/>
        <p:txBody>
          <a:bodyPr/>
          <a:lstStyle/>
          <a:p>
            <a:fld id="{DB8A649A-ED2E-4C4F-BB80-0A35BC498141}" type="datetimeFigureOut">
              <a:rPr lang="en-US" smtClean="0"/>
              <a:t>7/15/2025</a:t>
            </a:fld>
            <a:endParaRPr lang="en-US"/>
          </a:p>
        </p:txBody>
      </p:sp>
      <p:sp>
        <p:nvSpPr>
          <p:cNvPr id="5" name="Footer Placeholder 4">
            <a:extLst>
              <a:ext uri="{FF2B5EF4-FFF2-40B4-BE49-F238E27FC236}">
                <a16:creationId xmlns:a16="http://schemas.microsoft.com/office/drawing/2014/main" id="{B85BDCE2-2B3B-8E2C-B1E3-59C057125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CFACB-4067-5AAD-4C6B-6A4DB897F274}"/>
              </a:ext>
            </a:extLst>
          </p:cNvPr>
          <p:cNvSpPr>
            <a:spLocks noGrp="1"/>
          </p:cNvSpPr>
          <p:nvPr>
            <p:ph type="sldNum" sz="quarter" idx="12"/>
          </p:nvPr>
        </p:nvSpPr>
        <p:spPr/>
        <p:txBody>
          <a:bodyPr/>
          <a:lstStyle/>
          <a:p>
            <a:fld id="{2DCCC07F-9A02-469D-BBEF-6195BB6DDEFE}" type="slidenum">
              <a:rPr lang="en-US" smtClean="0"/>
              <a:t>‹#›</a:t>
            </a:fld>
            <a:endParaRPr lang="en-US"/>
          </a:p>
        </p:txBody>
      </p:sp>
    </p:spTree>
    <p:extLst>
      <p:ext uri="{BB962C8B-B14F-4D97-AF65-F5344CB8AC3E}">
        <p14:creationId xmlns:p14="http://schemas.microsoft.com/office/powerpoint/2010/main" val="1380719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B681A-25E1-51AE-360D-9389DF6425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1C6132-5D7C-6E3F-2BE9-5E27FA65DA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028D7-A1D2-6169-584D-C60A228D45FE}"/>
              </a:ext>
            </a:extLst>
          </p:cNvPr>
          <p:cNvSpPr>
            <a:spLocks noGrp="1"/>
          </p:cNvSpPr>
          <p:nvPr>
            <p:ph type="dt" sz="half" idx="10"/>
          </p:nvPr>
        </p:nvSpPr>
        <p:spPr/>
        <p:txBody>
          <a:bodyPr/>
          <a:lstStyle/>
          <a:p>
            <a:fld id="{DB8A649A-ED2E-4C4F-BB80-0A35BC498141}" type="datetimeFigureOut">
              <a:rPr lang="en-US" smtClean="0"/>
              <a:t>7/15/2025</a:t>
            </a:fld>
            <a:endParaRPr lang="en-US"/>
          </a:p>
        </p:txBody>
      </p:sp>
      <p:sp>
        <p:nvSpPr>
          <p:cNvPr id="5" name="Footer Placeholder 4">
            <a:extLst>
              <a:ext uri="{FF2B5EF4-FFF2-40B4-BE49-F238E27FC236}">
                <a16:creationId xmlns:a16="http://schemas.microsoft.com/office/drawing/2014/main" id="{055A577F-D47D-1664-11B9-7316F3A5D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BB593-C2C5-4B64-EAFC-14862D98D86C}"/>
              </a:ext>
            </a:extLst>
          </p:cNvPr>
          <p:cNvSpPr>
            <a:spLocks noGrp="1"/>
          </p:cNvSpPr>
          <p:nvPr>
            <p:ph type="sldNum" sz="quarter" idx="12"/>
          </p:nvPr>
        </p:nvSpPr>
        <p:spPr/>
        <p:txBody>
          <a:bodyPr/>
          <a:lstStyle/>
          <a:p>
            <a:fld id="{2DCCC07F-9A02-469D-BBEF-6195BB6DDEFE}" type="slidenum">
              <a:rPr lang="en-US" smtClean="0"/>
              <a:t>‹#›</a:t>
            </a:fld>
            <a:endParaRPr lang="en-US"/>
          </a:p>
        </p:txBody>
      </p:sp>
    </p:spTree>
    <p:extLst>
      <p:ext uri="{BB962C8B-B14F-4D97-AF65-F5344CB8AC3E}">
        <p14:creationId xmlns:p14="http://schemas.microsoft.com/office/powerpoint/2010/main" val="2351015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80DDE-0ED0-4FEE-AE32-701925DB22F0}"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3430368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68125-E54D-9AC1-B65D-75F8BF9470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3B33BA-B207-45D5-AECB-D7BD2A59E4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84B23B-76D6-5218-DE1B-420421FBA073}"/>
              </a:ext>
            </a:extLst>
          </p:cNvPr>
          <p:cNvSpPr>
            <a:spLocks noGrp="1"/>
          </p:cNvSpPr>
          <p:nvPr>
            <p:ph type="dt" sz="half" idx="10"/>
          </p:nvPr>
        </p:nvSpPr>
        <p:spPr/>
        <p:txBody>
          <a:bodyPr/>
          <a:lstStyle/>
          <a:p>
            <a:fld id="{DB8A649A-ED2E-4C4F-BB80-0A35BC498141}" type="datetimeFigureOut">
              <a:rPr lang="en-US" smtClean="0"/>
              <a:t>7/15/2025</a:t>
            </a:fld>
            <a:endParaRPr lang="en-US"/>
          </a:p>
        </p:txBody>
      </p:sp>
      <p:sp>
        <p:nvSpPr>
          <p:cNvPr id="5" name="Footer Placeholder 4">
            <a:extLst>
              <a:ext uri="{FF2B5EF4-FFF2-40B4-BE49-F238E27FC236}">
                <a16:creationId xmlns:a16="http://schemas.microsoft.com/office/drawing/2014/main" id="{E627D0B2-4769-F08A-00BB-777BBE95C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50D04-B624-521B-5BFF-9A11062F821C}"/>
              </a:ext>
            </a:extLst>
          </p:cNvPr>
          <p:cNvSpPr>
            <a:spLocks noGrp="1"/>
          </p:cNvSpPr>
          <p:nvPr>
            <p:ph type="sldNum" sz="quarter" idx="12"/>
          </p:nvPr>
        </p:nvSpPr>
        <p:spPr/>
        <p:txBody>
          <a:bodyPr/>
          <a:lstStyle/>
          <a:p>
            <a:fld id="{2DCCC07F-9A02-469D-BBEF-6195BB6DDEFE}" type="slidenum">
              <a:rPr lang="en-US" smtClean="0"/>
              <a:t>‹#›</a:t>
            </a:fld>
            <a:endParaRPr lang="en-US"/>
          </a:p>
        </p:txBody>
      </p:sp>
    </p:spTree>
    <p:extLst>
      <p:ext uri="{BB962C8B-B14F-4D97-AF65-F5344CB8AC3E}">
        <p14:creationId xmlns:p14="http://schemas.microsoft.com/office/powerpoint/2010/main" val="3306606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3CCDF-AB8A-0709-31F4-1A583B63F4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784B68-57C9-B435-51A6-A1E002C17D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6B216B-5EB0-A706-AE7D-73734E8E04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7EDD2B-04EE-42E4-39E8-2857D37621F8}"/>
              </a:ext>
            </a:extLst>
          </p:cNvPr>
          <p:cNvSpPr>
            <a:spLocks noGrp="1"/>
          </p:cNvSpPr>
          <p:nvPr>
            <p:ph type="dt" sz="half" idx="10"/>
          </p:nvPr>
        </p:nvSpPr>
        <p:spPr/>
        <p:txBody>
          <a:bodyPr/>
          <a:lstStyle/>
          <a:p>
            <a:fld id="{DB8A649A-ED2E-4C4F-BB80-0A35BC498141}" type="datetimeFigureOut">
              <a:rPr lang="en-US" smtClean="0"/>
              <a:t>7/15/2025</a:t>
            </a:fld>
            <a:endParaRPr lang="en-US"/>
          </a:p>
        </p:txBody>
      </p:sp>
      <p:sp>
        <p:nvSpPr>
          <p:cNvPr id="6" name="Footer Placeholder 5">
            <a:extLst>
              <a:ext uri="{FF2B5EF4-FFF2-40B4-BE49-F238E27FC236}">
                <a16:creationId xmlns:a16="http://schemas.microsoft.com/office/drawing/2014/main" id="{4163053B-9410-149C-8F8D-3268F71D0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72CF5E-6DAA-99DE-932E-FC9D24D113D9}"/>
              </a:ext>
            </a:extLst>
          </p:cNvPr>
          <p:cNvSpPr>
            <a:spLocks noGrp="1"/>
          </p:cNvSpPr>
          <p:nvPr>
            <p:ph type="sldNum" sz="quarter" idx="12"/>
          </p:nvPr>
        </p:nvSpPr>
        <p:spPr/>
        <p:txBody>
          <a:bodyPr/>
          <a:lstStyle/>
          <a:p>
            <a:fld id="{2DCCC07F-9A02-469D-BBEF-6195BB6DDEFE}" type="slidenum">
              <a:rPr lang="en-US" smtClean="0"/>
              <a:t>‹#›</a:t>
            </a:fld>
            <a:endParaRPr lang="en-US"/>
          </a:p>
        </p:txBody>
      </p:sp>
    </p:spTree>
    <p:extLst>
      <p:ext uri="{BB962C8B-B14F-4D97-AF65-F5344CB8AC3E}">
        <p14:creationId xmlns:p14="http://schemas.microsoft.com/office/powerpoint/2010/main" val="1897902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2CE2E-56EA-6A1B-7D47-5BEAE4A876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2C1527-FEA9-271E-DDF7-98827CAA14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72EFAC-3EEA-A108-D762-D9949D5643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162153-0076-EAB6-894F-C69FB5474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29D50A-F79B-CE62-300C-C9A1A06ED0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B80175-67EA-BC88-EB11-7128D42FF841}"/>
              </a:ext>
            </a:extLst>
          </p:cNvPr>
          <p:cNvSpPr>
            <a:spLocks noGrp="1"/>
          </p:cNvSpPr>
          <p:nvPr>
            <p:ph type="dt" sz="half" idx="10"/>
          </p:nvPr>
        </p:nvSpPr>
        <p:spPr/>
        <p:txBody>
          <a:bodyPr/>
          <a:lstStyle/>
          <a:p>
            <a:fld id="{DB8A649A-ED2E-4C4F-BB80-0A35BC498141}" type="datetimeFigureOut">
              <a:rPr lang="en-US" smtClean="0"/>
              <a:t>7/15/2025</a:t>
            </a:fld>
            <a:endParaRPr lang="en-US"/>
          </a:p>
        </p:txBody>
      </p:sp>
      <p:sp>
        <p:nvSpPr>
          <p:cNvPr id="8" name="Footer Placeholder 7">
            <a:extLst>
              <a:ext uri="{FF2B5EF4-FFF2-40B4-BE49-F238E27FC236}">
                <a16:creationId xmlns:a16="http://schemas.microsoft.com/office/drawing/2014/main" id="{73CACAA7-D72E-1C97-0FA4-4C49BA83EC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7FC728-5344-AF6B-7784-CDE727B2FA38}"/>
              </a:ext>
            </a:extLst>
          </p:cNvPr>
          <p:cNvSpPr>
            <a:spLocks noGrp="1"/>
          </p:cNvSpPr>
          <p:nvPr>
            <p:ph type="sldNum" sz="quarter" idx="12"/>
          </p:nvPr>
        </p:nvSpPr>
        <p:spPr/>
        <p:txBody>
          <a:bodyPr/>
          <a:lstStyle/>
          <a:p>
            <a:fld id="{2DCCC07F-9A02-469D-BBEF-6195BB6DDEFE}" type="slidenum">
              <a:rPr lang="en-US" smtClean="0"/>
              <a:t>‹#›</a:t>
            </a:fld>
            <a:endParaRPr lang="en-US"/>
          </a:p>
        </p:txBody>
      </p:sp>
    </p:spTree>
    <p:extLst>
      <p:ext uri="{BB962C8B-B14F-4D97-AF65-F5344CB8AC3E}">
        <p14:creationId xmlns:p14="http://schemas.microsoft.com/office/powerpoint/2010/main" val="1633245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2750-1174-CF5B-3B94-0F7D0013C8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F6DA2B-3DED-3BF9-A27D-388E8A469A7A}"/>
              </a:ext>
            </a:extLst>
          </p:cNvPr>
          <p:cNvSpPr>
            <a:spLocks noGrp="1"/>
          </p:cNvSpPr>
          <p:nvPr>
            <p:ph type="dt" sz="half" idx="10"/>
          </p:nvPr>
        </p:nvSpPr>
        <p:spPr/>
        <p:txBody>
          <a:bodyPr/>
          <a:lstStyle/>
          <a:p>
            <a:fld id="{DB8A649A-ED2E-4C4F-BB80-0A35BC498141}" type="datetimeFigureOut">
              <a:rPr lang="en-US" smtClean="0"/>
              <a:t>7/15/2025</a:t>
            </a:fld>
            <a:endParaRPr lang="en-US"/>
          </a:p>
        </p:txBody>
      </p:sp>
      <p:sp>
        <p:nvSpPr>
          <p:cNvPr id="4" name="Footer Placeholder 3">
            <a:extLst>
              <a:ext uri="{FF2B5EF4-FFF2-40B4-BE49-F238E27FC236}">
                <a16:creationId xmlns:a16="http://schemas.microsoft.com/office/drawing/2014/main" id="{8F4199C0-9713-41B0-5AD3-8C400B5DEF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5F8831-80F9-14B5-35A0-58708A921039}"/>
              </a:ext>
            </a:extLst>
          </p:cNvPr>
          <p:cNvSpPr>
            <a:spLocks noGrp="1"/>
          </p:cNvSpPr>
          <p:nvPr>
            <p:ph type="sldNum" sz="quarter" idx="12"/>
          </p:nvPr>
        </p:nvSpPr>
        <p:spPr/>
        <p:txBody>
          <a:bodyPr/>
          <a:lstStyle/>
          <a:p>
            <a:fld id="{2DCCC07F-9A02-469D-BBEF-6195BB6DDEFE}" type="slidenum">
              <a:rPr lang="en-US" smtClean="0"/>
              <a:t>‹#›</a:t>
            </a:fld>
            <a:endParaRPr lang="en-US"/>
          </a:p>
        </p:txBody>
      </p:sp>
    </p:spTree>
    <p:extLst>
      <p:ext uri="{BB962C8B-B14F-4D97-AF65-F5344CB8AC3E}">
        <p14:creationId xmlns:p14="http://schemas.microsoft.com/office/powerpoint/2010/main" val="2855286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ADDBB-0D51-FD49-CDD8-8F093546952B}"/>
              </a:ext>
            </a:extLst>
          </p:cNvPr>
          <p:cNvSpPr>
            <a:spLocks noGrp="1"/>
          </p:cNvSpPr>
          <p:nvPr>
            <p:ph type="dt" sz="half" idx="10"/>
          </p:nvPr>
        </p:nvSpPr>
        <p:spPr/>
        <p:txBody>
          <a:bodyPr/>
          <a:lstStyle/>
          <a:p>
            <a:fld id="{DB8A649A-ED2E-4C4F-BB80-0A35BC498141}" type="datetimeFigureOut">
              <a:rPr lang="en-US" smtClean="0"/>
              <a:t>7/15/2025</a:t>
            </a:fld>
            <a:endParaRPr lang="en-US"/>
          </a:p>
        </p:txBody>
      </p:sp>
      <p:sp>
        <p:nvSpPr>
          <p:cNvPr id="3" name="Footer Placeholder 2">
            <a:extLst>
              <a:ext uri="{FF2B5EF4-FFF2-40B4-BE49-F238E27FC236}">
                <a16:creationId xmlns:a16="http://schemas.microsoft.com/office/drawing/2014/main" id="{2157319D-0D26-C1BE-45F6-B2F1ADBB5B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2EC7D6-39BE-DEDC-A3BF-2413F0873BF0}"/>
              </a:ext>
            </a:extLst>
          </p:cNvPr>
          <p:cNvSpPr>
            <a:spLocks noGrp="1"/>
          </p:cNvSpPr>
          <p:nvPr>
            <p:ph type="sldNum" sz="quarter" idx="12"/>
          </p:nvPr>
        </p:nvSpPr>
        <p:spPr/>
        <p:txBody>
          <a:bodyPr/>
          <a:lstStyle/>
          <a:p>
            <a:fld id="{2DCCC07F-9A02-469D-BBEF-6195BB6DDEFE}" type="slidenum">
              <a:rPr lang="en-US" smtClean="0"/>
              <a:t>‹#›</a:t>
            </a:fld>
            <a:endParaRPr lang="en-US"/>
          </a:p>
        </p:txBody>
      </p:sp>
    </p:spTree>
    <p:extLst>
      <p:ext uri="{BB962C8B-B14F-4D97-AF65-F5344CB8AC3E}">
        <p14:creationId xmlns:p14="http://schemas.microsoft.com/office/powerpoint/2010/main" val="297833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1DBC-FB56-C1FB-9B0D-D7123FEFA1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C3AA3D-64A5-21C2-A1AC-C8E1F122C1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656BD0-9741-4A71-D89E-13D5204FA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A2311-BD9E-2A7F-934F-7C9164F518D6}"/>
              </a:ext>
            </a:extLst>
          </p:cNvPr>
          <p:cNvSpPr>
            <a:spLocks noGrp="1"/>
          </p:cNvSpPr>
          <p:nvPr>
            <p:ph type="dt" sz="half" idx="10"/>
          </p:nvPr>
        </p:nvSpPr>
        <p:spPr/>
        <p:txBody>
          <a:bodyPr/>
          <a:lstStyle/>
          <a:p>
            <a:fld id="{DB8A649A-ED2E-4C4F-BB80-0A35BC498141}" type="datetimeFigureOut">
              <a:rPr lang="en-US" smtClean="0"/>
              <a:t>7/15/2025</a:t>
            </a:fld>
            <a:endParaRPr lang="en-US"/>
          </a:p>
        </p:txBody>
      </p:sp>
      <p:sp>
        <p:nvSpPr>
          <p:cNvPr id="6" name="Footer Placeholder 5">
            <a:extLst>
              <a:ext uri="{FF2B5EF4-FFF2-40B4-BE49-F238E27FC236}">
                <a16:creationId xmlns:a16="http://schemas.microsoft.com/office/drawing/2014/main" id="{27B3BBA1-C3FD-B00A-2F59-1E1B82D46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424FFE-2786-6F99-A021-7892735A3D86}"/>
              </a:ext>
            </a:extLst>
          </p:cNvPr>
          <p:cNvSpPr>
            <a:spLocks noGrp="1"/>
          </p:cNvSpPr>
          <p:nvPr>
            <p:ph type="sldNum" sz="quarter" idx="12"/>
          </p:nvPr>
        </p:nvSpPr>
        <p:spPr/>
        <p:txBody>
          <a:bodyPr/>
          <a:lstStyle/>
          <a:p>
            <a:fld id="{2DCCC07F-9A02-469D-BBEF-6195BB6DDEFE}" type="slidenum">
              <a:rPr lang="en-US" smtClean="0"/>
              <a:t>‹#›</a:t>
            </a:fld>
            <a:endParaRPr lang="en-US"/>
          </a:p>
        </p:txBody>
      </p:sp>
    </p:spTree>
    <p:extLst>
      <p:ext uri="{BB962C8B-B14F-4D97-AF65-F5344CB8AC3E}">
        <p14:creationId xmlns:p14="http://schemas.microsoft.com/office/powerpoint/2010/main" val="137274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890B1-725E-1BC8-0B26-823807339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48BFD-FB29-BBD4-BF39-30FF70B99E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016BCB-85D0-C2F2-7434-A8C376DB2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341BF9-06DE-2A31-5670-AC3E68F87823}"/>
              </a:ext>
            </a:extLst>
          </p:cNvPr>
          <p:cNvSpPr>
            <a:spLocks noGrp="1"/>
          </p:cNvSpPr>
          <p:nvPr>
            <p:ph type="dt" sz="half" idx="10"/>
          </p:nvPr>
        </p:nvSpPr>
        <p:spPr/>
        <p:txBody>
          <a:bodyPr/>
          <a:lstStyle/>
          <a:p>
            <a:fld id="{DB8A649A-ED2E-4C4F-BB80-0A35BC498141}" type="datetimeFigureOut">
              <a:rPr lang="en-US" smtClean="0"/>
              <a:t>7/15/2025</a:t>
            </a:fld>
            <a:endParaRPr lang="en-US"/>
          </a:p>
        </p:txBody>
      </p:sp>
      <p:sp>
        <p:nvSpPr>
          <p:cNvPr id="6" name="Footer Placeholder 5">
            <a:extLst>
              <a:ext uri="{FF2B5EF4-FFF2-40B4-BE49-F238E27FC236}">
                <a16:creationId xmlns:a16="http://schemas.microsoft.com/office/drawing/2014/main" id="{2A610902-63CB-9F26-CB15-81E7E40674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7D20FE-5E06-1193-A05E-BFFFB8A3F952}"/>
              </a:ext>
            </a:extLst>
          </p:cNvPr>
          <p:cNvSpPr>
            <a:spLocks noGrp="1"/>
          </p:cNvSpPr>
          <p:nvPr>
            <p:ph type="sldNum" sz="quarter" idx="12"/>
          </p:nvPr>
        </p:nvSpPr>
        <p:spPr/>
        <p:txBody>
          <a:bodyPr/>
          <a:lstStyle/>
          <a:p>
            <a:fld id="{2DCCC07F-9A02-469D-BBEF-6195BB6DDEFE}" type="slidenum">
              <a:rPr lang="en-US" smtClean="0"/>
              <a:t>‹#›</a:t>
            </a:fld>
            <a:endParaRPr lang="en-US"/>
          </a:p>
        </p:txBody>
      </p:sp>
    </p:spTree>
    <p:extLst>
      <p:ext uri="{BB962C8B-B14F-4D97-AF65-F5344CB8AC3E}">
        <p14:creationId xmlns:p14="http://schemas.microsoft.com/office/powerpoint/2010/main" val="30011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BAAD-1731-DD26-AEAA-C9ECB19FDD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354B2C-D769-0826-AA98-12AB682CF2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36D78-5CA7-8BD5-BEC3-8D30A080C79C}"/>
              </a:ext>
            </a:extLst>
          </p:cNvPr>
          <p:cNvSpPr>
            <a:spLocks noGrp="1"/>
          </p:cNvSpPr>
          <p:nvPr>
            <p:ph type="dt" sz="half" idx="10"/>
          </p:nvPr>
        </p:nvSpPr>
        <p:spPr/>
        <p:txBody>
          <a:bodyPr/>
          <a:lstStyle/>
          <a:p>
            <a:fld id="{DB8A649A-ED2E-4C4F-BB80-0A35BC498141}" type="datetimeFigureOut">
              <a:rPr lang="en-US" smtClean="0"/>
              <a:t>7/15/2025</a:t>
            </a:fld>
            <a:endParaRPr lang="en-US"/>
          </a:p>
        </p:txBody>
      </p:sp>
      <p:sp>
        <p:nvSpPr>
          <p:cNvPr id="5" name="Footer Placeholder 4">
            <a:extLst>
              <a:ext uri="{FF2B5EF4-FFF2-40B4-BE49-F238E27FC236}">
                <a16:creationId xmlns:a16="http://schemas.microsoft.com/office/drawing/2014/main" id="{C849F6AF-6E75-4407-F60E-20F9FB163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7866C-6068-B885-4BA4-E664A0F84842}"/>
              </a:ext>
            </a:extLst>
          </p:cNvPr>
          <p:cNvSpPr>
            <a:spLocks noGrp="1"/>
          </p:cNvSpPr>
          <p:nvPr>
            <p:ph type="sldNum" sz="quarter" idx="12"/>
          </p:nvPr>
        </p:nvSpPr>
        <p:spPr/>
        <p:txBody>
          <a:bodyPr/>
          <a:lstStyle/>
          <a:p>
            <a:fld id="{2DCCC07F-9A02-469D-BBEF-6195BB6DDEFE}" type="slidenum">
              <a:rPr lang="en-US" smtClean="0"/>
              <a:t>‹#›</a:t>
            </a:fld>
            <a:endParaRPr lang="en-US"/>
          </a:p>
        </p:txBody>
      </p:sp>
    </p:spTree>
    <p:extLst>
      <p:ext uri="{BB962C8B-B14F-4D97-AF65-F5344CB8AC3E}">
        <p14:creationId xmlns:p14="http://schemas.microsoft.com/office/powerpoint/2010/main" val="2240230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AF6F5-E4D0-2C2E-9483-E64F7CB2DD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817518-90A2-BAA7-1E16-EA6E9FC4D0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5EC33-16B5-9AB5-FA02-5543A07A0B70}"/>
              </a:ext>
            </a:extLst>
          </p:cNvPr>
          <p:cNvSpPr>
            <a:spLocks noGrp="1"/>
          </p:cNvSpPr>
          <p:nvPr>
            <p:ph type="dt" sz="half" idx="10"/>
          </p:nvPr>
        </p:nvSpPr>
        <p:spPr/>
        <p:txBody>
          <a:bodyPr/>
          <a:lstStyle/>
          <a:p>
            <a:fld id="{DB8A649A-ED2E-4C4F-BB80-0A35BC498141}" type="datetimeFigureOut">
              <a:rPr lang="en-US" smtClean="0"/>
              <a:t>7/15/2025</a:t>
            </a:fld>
            <a:endParaRPr lang="en-US"/>
          </a:p>
        </p:txBody>
      </p:sp>
      <p:sp>
        <p:nvSpPr>
          <p:cNvPr id="5" name="Footer Placeholder 4">
            <a:extLst>
              <a:ext uri="{FF2B5EF4-FFF2-40B4-BE49-F238E27FC236}">
                <a16:creationId xmlns:a16="http://schemas.microsoft.com/office/drawing/2014/main" id="{9CD3ADA8-3976-52E0-AD1E-D13B81F6A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8E85A-64A1-5A92-BAD7-574E4605A7FF}"/>
              </a:ext>
            </a:extLst>
          </p:cNvPr>
          <p:cNvSpPr>
            <a:spLocks noGrp="1"/>
          </p:cNvSpPr>
          <p:nvPr>
            <p:ph type="sldNum" sz="quarter" idx="12"/>
          </p:nvPr>
        </p:nvSpPr>
        <p:spPr/>
        <p:txBody>
          <a:bodyPr/>
          <a:lstStyle/>
          <a:p>
            <a:fld id="{2DCCC07F-9A02-469D-BBEF-6195BB6DDEFE}" type="slidenum">
              <a:rPr lang="en-US" smtClean="0"/>
              <a:t>‹#›</a:t>
            </a:fld>
            <a:endParaRPr lang="en-US"/>
          </a:p>
        </p:txBody>
      </p:sp>
    </p:spTree>
    <p:extLst>
      <p:ext uri="{BB962C8B-B14F-4D97-AF65-F5344CB8AC3E}">
        <p14:creationId xmlns:p14="http://schemas.microsoft.com/office/powerpoint/2010/main" val="3038641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F4F6A6-0449-4FB2-AAB5-0C4C7100060E}"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3684267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480DDE-0ED0-4FEE-AE32-701925DB22F0}"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3818654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4F6A6-0449-4FB2-AAB5-0C4C7100060E}"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3942295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4F6A6-0449-4FB2-AAB5-0C4C7100060E}"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14712400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F4F6A6-0449-4FB2-AAB5-0C4C7100060E}" type="datetimeFigureOut">
              <a:rPr lang="en-US" smtClean="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1037017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F4F6A6-0449-4FB2-AAB5-0C4C7100060E}" type="datetimeFigureOut">
              <a:rPr lang="en-US" smtClean="0"/>
              <a:t>7/15/2025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2621551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F4F6A6-0449-4FB2-AAB5-0C4C7100060E}" type="datetimeFigureOut">
              <a:rPr lang="en-US" smtClean="0"/>
              <a:t>7/15/2025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2122136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4F6A6-0449-4FB2-AAB5-0C4C7100060E}" type="datetimeFigureOut">
              <a:rPr lang="en-US" smtClean="0"/>
              <a:t>7/15/2025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1728961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F4F6A6-0449-4FB2-AAB5-0C4C7100060E}" type="datetimeFigureOut">
              <a:rPr lang="en-US" smtClean="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1172080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06F4F6A6-0449-4FB2-AAB5-0C4C7100060E}" type="datetimeFigureOut">
              <a:rPr lang="en-US" smtClean="0"/>
              <a:t>7/15/2025</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24919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F4F6A6-0449-4FB2-AAB5-0C4C7100060E}" type="datetimeFigureOut">
              <a:rPr lang="en-US" smtClean="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9714895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4F6A6-0449-4FB2-AAB5-0C4C7100060E}"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2662798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480DDE-0ED0-4FEE-AE32-701925DB22F0}" type="datetimeFigureOut">
              <a:rPr lang="en-US" smtClean="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27065217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06F4F6A6-0449-4FB2-AAB5-0C4C7100060E}"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2226948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06F4F6A6-0449-4FB2-AAB5-0C4C7100060E}"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133395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4F6A6-0449-4FB2-AAB5-0C4C7100060E}"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3067875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F4F6A6-0449-4FB2-AAB5-0C4C7100060E}"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3952735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4F6A6-0449-4FB2-AAB5-0C4C7100060E}"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887789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4F6A6-0449-4FB2-AAB5-0C4C7100060E}"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0336A-96F2-40ED-8633-3D6068D83B6D}" type="slidenum">
              <a:rPr lang="en-US" smtClean="0"/>
              <a:t>‹#›</a:t>
            </a:fld>
            <a:endParaRPr lang="en-US"/>
          </a:p>
        </p:txBody>
      </p:sp>
    </p:spTree>
    <p:extLst>
      <p:ext uri="{BB962C8B-B14F-4D97-AF65-F5344CB8AC3E}">
        <p14:creationId xmlns:p14="http://schemas.microsoft.com/office/powerpoint/2010/main" val="4194770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480DDE-0ED0-4FEE-AE32-701925DB22F0}" type="datetimeFigureOut">
              <a:rPr lang="en-US" smtClean="0"/>
              <a:t>7/15/2025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4050077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480DDE-0ED0-4FEE-AE32-701925DB22F0}" type="datetimeFigureOut">
              <a:rPr lang="en-US" smtClean="0"/>
              <a:t>7/15/2025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4252837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80DDE-0ED0-4FEE-AE32-701925DB22F0}" type="datetimeFigureOut">
              <a:rPr lang="en-US" smtClean="0"/>
              <a:t>7/15/2025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3432804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80DDE-0ED0-4FEE-AE32-701925DB22F0}" type="datetimeFigureOut">
              <a:rPr lang="en-US" smtClean="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2816142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80DDE-0ED0-4FEE-AE32-701925DB22F0}" type="datetimeFigureOut">
              <a:rPr lang="en-US" smtClean="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D987F-7799-4971-92CB-6B89D45F5570}" type="slidenum">
              <a:rPr lang="en-US" smtClean="0"/>
              <a:t>‹#›</a:t>
            </a:fld>
            <a:endParaRPr lang="en-US"/>
          </a:p>
        </p:txBody>
      </p:sp>
    </p:spTree>
    <p:extLst>
      <p:ext uri="{BB962C8B-B14F-4D97-AF65-F5344CB8AC3E}">
        <p14:creationId xmlns:p14="http://schemas.microsoft.com/office/powerpoint/2010/main" val="628649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fld id="{157D1C4C-0D03-423B-B275-236382D61364}" type="slidenum">
              <a:rPr lang="en-US" altLang="en-US" smtClean="0"/>
              <a:pPr>
                <a:defRPr/>
              </a:pPr>
              <a:t>‹#›</a:t>
            </a:fld>
            <a:endParaRPr lang="en-US" altLang="en-US"/>
          </a:p>
        </p:txBody>
      </p:sp>
    </p:spTree>
    <p:extLst>
      <p:ext uri="{BB962C8B-B14F-4D97-AF65-F5344CB8AC3E}">
        <p14:creationId xmlns:p14="http://schemas.microsoft.com/office/powerpoint/2010/main" val="377188752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4F034A-E312-CF6E-C746-E5A64AB563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295E9A-7EB9-C312-0D06-E05455F148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6B7EE-7437-FB56-1F10-9C6FDB52BF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8A649A-ED2E-4C4F-BB80-0A35BC498141}" type="datetimeFigureOut">
              <a:rPr lang="en-US" smtClean="0"/>
              <a:t>7/15/2025</a:t>
            </a:fld>
            <a:endParaRPr lang="en-US"/>
          </a:p>
        </p:txBody>
      </p:sp>
      <p:sp>
        <p:nvSpPr>
          <p:cNvPr id="5" name="Footer Placeholder 4">
            <a:extLst>
              <a:ext uri="{FF2B5EF4-FFF2-40B4-BE49-F238E27FC236}">
                <a16:creationId xmlns:a16="http://schemas.microsoft.com/office/drawing/2014/main" id="{197DA18D-1895-D570-6D25-4CA65B7424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A1182BF-72FB-25A3-AFDF-0239B655F0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CCC07F-9A02-469D-BBEF-6195BB6DDEFE}" type="slidenum">
              <a:rPr lang="en-US" smtClean="0"/>
              <a:t>‹#›</a:t>
            </a:fld>
            <a:endParaRPr lang="en-US"/>
          </a:p>
        </p:txBody>
      </p:sp>
    </p:spTree>
    <p:extLst>
      <p:ext uri="{BB962C8B-B14F-4D97-AF65-F5344CB8AC3E}">
        <p14:creationId xmlns:p14="http://schemas.microsoft.com/office/powerpoint/2010/main" val="11661630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06F4F6A6-0449-4FB2-AAB5-0C4C7100060E}" type="datetimeFigureOut">
              <a:rPr lang="en-US" smtClean="0"/>
              <a:t>7/15/2025</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8A0336A-96F2-40ED-8633-3D6068D83B6D}" type="slidenum">
              <a:rPr lang="en-US" smtClean="0"/>
              <a:t>‹#›</a:t>
            </a:fld>
            <a:endParaRPr lang="en-US"/>
          </a:p>
        </p:txBody>
      </p:sp>
    </p:spTree>
    <p:extLst>
      <p:ext uri="{BB962C8B-B14F-4D97-AF65-F5344CB8AC3E}">
        <p14:creationId xmlns:p14="http://schemas.microsoft.com/office/powerpoint/2010/main" val="2557864069"/>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47FA58-D61B-6A79-7ECA-910588238EC6}"/>
              </a:ext>
            </a:extLst>
          </p:cNvPr>
          <p:cNvPicPr>
            <a:picLocks noChangeAspect="1"/>
          </p:cNvPicPr>
          <p:nvPr/>
        </p:nvPicPr>
        <p:blipFill>
          <a:blip r:embed="rId3"/>
          <a:srcRect b="1250"/>
          <a:stretch>
            <a:fillRect/>
          </a:stretch>
        </p:blipFill>
        <p:spPr>
          <a:xfrm>
            <a:off x="542" y="0"/>
            <a:ext cx="12191458" cy="6858000"/>
          </a:xfrm>
          <a:prstGeom prst="rect">
            <a:avLst/>
          </a:prstGeom>
        </p:spPr>
      </p:pic>
    </p:spTree>
    <p:extLst>
      <p:ext uri="{BB962C8B-B14F-4D97-AF65-F5344CB8AC3E}">
        <p14:creationId xmlns:p14="http://schemas.microsoft.com/office/powerpoint/2010/main" val="146091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08EB70-BA82-194F-1812-98E0E4F17EB0}"/>
              </a:ext>
            </a:extLst>
          </p:cNvPr>
          <p:cNvPicPr>
            <a:picLocks noChangeAspect="1"/>
          </p:cNvPicPr>
          <p:nvPr/>
        </p:nvPicPr>
        <p:blipFill>
          <a:blip r:embed="rId2"/>
          <a:stretch>
            <a:fillRect/>
          </a:stretch>
        </p:blipFill>
        <p:spPr>
          <a:xfrm>
            <a:off x="176271" y="231371"/>
            <a:ext cx="11839458" cy="6395258"/>
          </a:xfrm>
          <a:prstGeom prst="rect">
            <a:avLst/>
          </a:prstGeom>
        </p:spPr>
      </p:pic>
    </p:spTree>
    <p:extLst>
      <p:ext uri="{BB962C8B-B14F-4D97-AF65-F5344CB8AC3E}">
        <p14:creationId xmlns:p14="http://schemas.microsoft.com/office/powerpoint/2010/main" val="3216744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2351DD-C111-E5E0-A9EA-7B05B5458150}"/>
              </a:ext>
            </a:extLst>
          </p:cNvPr>
          <p:cNvPicPr>
            <a:picLocks noChangeAspect="1"/>
          </p:cNvPicPr>
          <p:nvPr/>
        </p:nvPicPr>
        <p:blipFill>
          <a:blip r:embed="rId2"/>
          <a:stretch>
            <a:fillRect/>
          </a:stretch>
        </p:blipFill>
        <p:spPr>
          <a:xfrm>
            <a:off x="685331" y="280143"/>
            <a:ext cx="10821338" cy="6297714"/>
          </a:xfrm>
          <a:prstGeom prst="rect">
            <a:avLst/>
          </a:prstGeom>
        </p:spPr>
      </p:pic>
    </p:spTree>
    <p:extLst>
      <p:ext uri="{BB962C8B-B14F-4D97-AF65-F5344CB8AC3E}">
        <p14:creationId xmlns:p14="http://schemas.microsoft.com/office/powerpoint/2010/main" val="3732275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084CA9-5728-F7DA-D4A9-50983C58353D}"/>
              </a:ext>
            </a:extLst>
          </p:cNvPr>
          <p:cNvPicPr>
            <a:picLocks noChangeAspect="1"/>
          </p:cNvPicPr>
          <p:nvPr/>
        </p:nvPicPr>
        <p:blipFill>
          <a:blip r:embed="rId2"/>
          <a:stretch>
            <a:fillRect/>
          </a:stretch>
        </p:blipFill>
        <p:spPr>
          <a:xfrm>
            <a:off x="813358" y="197840"/>
            <a:ext cx="10565284" cy="6462320"/>
          </a:xfrm>
          <a:prstGeom prst="rect">
            <a:avLst/>
          </a:prstGeom>
        </p:spPr>
      </p:pic>
    </p:spTree>
    <p:extLst>
      <p:ext uri="{BB962C8B-B14F-4D97-AF65-F5344CB8AC3E}">
        <p14:creationId xmlns:p14="http://schemas.microsoft.com/office/powerpoint/2010/main" val="1806667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11C148-FF62-3BF7-2D16-20C725CD5E43}"/>
              </a:ext>
            </a:extLst>
          </p:cNvPr>
          <p:cNvPicPr>
            <a:picLocks noChangeAspect="1"/>
          </p:cNvPicPr>
          <p:nvPr/>
        </p:nvPicPr>
        <p:blipFill>
          <a:blip r:embed="rId2"/>
          <a:stretch>
            <a:fillRect/>
          </a:stretch>
        </p:blipFill>
        <p:spPr>
          <a:xfrm>
            <a:off x="106161" y="246612"/>
            <a:ext cx="11979678" cy="6364776"/>
          </a:xfrm>
          <a:prstGeom prst="rect">
            <a:avLst/>
          </a:prstGeom>
        </p:spPr>
      </p:pic>
    </p:spTree>
    <p:extLst>
      <p:ext uri="{BB962C8B-B14F-4D97-AF65-F5344CB8AC3E}">
        <p14:creationId xmlns:p14="http://schemas.microsoft.com/office/powerpoint/2010/main" val="1016173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6CBA0C-A2EE-82D2-36AD-60B82270BD09}"/>
              </a:ext>
            </a:extLst>
          </p:cNvPr>
          <p:cNvPicPr>
            <a:picLocks noChangeAspect="1"/>
          </p:cNvPicPr>
          <p:nvPr/>
        </p:nvPicPr>
        <p:blipFill>
          <a:blip r:embed="rId2"/>
          <a:stretch>
            <a:fillRect/>
          </a:stretch>
        </p:blipFill>
        <p:spPr>
          <a:xfrm>
            <a:off x="645703" y="225274"/>
            <a:ext cx="10900593" cy="6407451"/>
          </a:xfrm>
          <a:prstGeom prst="rect">
            <a:avLst/>
          </a:prstGeom>
        </p:spPr>
      </p:pic>
    </p:spTree>
    <p:extLst>
      <p:ext uri="{BB962C8B-B14F-4D97-AF65-F5344CB8AC3E}">
        <p14:creationId xmlns:p14="http://schemas.microsoft.com/office/powerpoint/2010/main" val="1971023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15296C-B78F-EF43-1C85-B329D3CDF19C}"/>
              </a:ext>
            </a:extLst>
          </p:cNvPr>
          <p:cNvPicPr>
            <a:picLocks noChangeAspect="1"/>
          </p:cNvPicPr>
          <p:nvPr/>
        </p:nvPicPr>
        <p:blipFill>
          <a:blip r:embed="rId2"/>
          <a:stretch>
            <a:fillRect/>
          </a:stretch>
        </p:blipFill>
        <p:spPr>
          <a:xfrm>
            <a:off x="243332" y="90853"/>
            <a:ext cx="11705335" cy="6767147"/>
          </a:xfrm>
          <a:prstGeom prst="rect">
            <a:avLst/>
          </a:prstGeom>
        </p:spPr>
      </p:pic>
    </p:spTree>
    <p:extLst>
      <p:ext uri="{BB962C8B-B14F-4D97-AF65-F5344CB8AC3E}">
        <p14:creationId xmlns:p14="http://schemas.microsoft.com/office/powerpoint/2010/main" val="259628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07DBE3-DF7D-D482-9F5C-C186C9658A18}"/>
              </a:ext>
            </a:extLst>
          </p:cNvPr>
          <p:cNvPicPr>
            <a:picLocks noChangeAspect="1"/>
          </p:cNvPicPr>
          <p:nvPr/>
        </p:nvPicPr>
        <p:blipFill>
          <a:blip r:embed="rId2"/>
          <a:stretch>
            <a:fillRect/>
          </a:stretch>
        </p:blipFill>
        <p:spPr>
          <a:xfrm>
            <a:off x="615221" y="344156"/>
            <a:ext cx="10961558" cy="6169687"/>
          </a:xfrm>
          <a:prstGeom prst="rect">
            <a:avLst/>
          </a:prstGeom>
        </p:spPr>
      </p:pic>
    </p:spTree>
    <p:extLst>
      <p:ext uri="{BB962C8B-B14F-4D97-AF65-F5344CB8AC3E}">
        <p14:creationId xmlns:p14="http://schemas.microsoft.com/office/powerpoint/2010/main" val="4069736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A063F-273E-FA07-72B3-ADFBC395F13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EDF2C3-1B43-DC8A-C597-6323F27BF809}"/>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668845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69049-0E5B-0095-19F5-5F8C53868BD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DD7C29B-EA27-5FF9-9C67-B9FD7E64240B}"/>
              </a:ext>
            </a:extLst>
          </p:cNvPr>
          <p:cNvPicPr>
            <a:picLocks noChangeAspect="1"/>
          </p:cNvPicPr>
          <p:nvPr/>
        </p:nvPicPr>
        <p:blipFill>
          <a:blip r:embed="rId3"/>
          <a:stretch>
            <a:fillRect/>
          </a:stretch>
        </p:blipFill>
        <p:spPr>
          <a:xfrm>
            <a:off x="124450" y="170405"/>
            <a:ext cx="11943099" cy="6517189"/>
          </a:xfrm>
          <a:prstGeom prst="rect">
            <a:avLst/>
          </a:prstGeom>
        </p:spPr>
      </p:pic>
    </p:spTree>
    <p:extLst>
      <p:ext uri="{BB962C8B-B14F-4D97-AF65-F5344CB8AC3E}">
        <p14:creationId xmlns:p14="http://schemas.microsoft.com/office/powerpoint/2010/main" val="339598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69049-0E5B-0095-19F5-5F8C53868BD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541B58C-23A9-CE4A-AF4B-5F96147893A8}"/>
              </a:ext>
            </a:extLst>
          </p:cNvPr>
          <p:cNvPicPr>
            <a:picLocks noChangeAspect="1"/>
          </p:cNvPicPr>
          <p:nvPr/>
        </p:nvPicPr>
        <p:blipFill>
          <a:blip r:embed="rId3"/>
          <a:stretch>
            <a:fillRect/>
          </a:stretch>
        </p:blipFill>
        <p:spPr>
          <a:xfrm>
            <a:off x="124450" y="170405"/>
            <a:ext cx="11943099" cy="6517189"/>
          </a:xfrm>
          <a:prstGeom prst="rect">
            <a:avLst/>
          </a:prstGeom>
        </p:spPr>
      </p:pic>
    </p:spTree>
    <p:extLst>
      <p:ext uri="{BB962C8B-B14F-4D97-AF65-F5344CB8AC3E}">
        <p14:creationId xmlns:p14="http://schemas.microsoft.com/office/powerpoint/2010/main" val="1885755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FF1EE-6C06-2AB5-83F4-6B94CD993D09}"/>
              </a:ext>
            </a:extLst>
          </p:cNvPr>
          <p:cNvPicPr>
            <a:picLocks noChangeAspect="1"/>
          </p:cNvPicPr>
          <p:nvPr/>
        </p:nvPicPr>
        <p:blipFill>
          <a:blip r:embed="rId2"/>
          <a:stretch>
            <a:fillRect/>
          </a:stretch>
        </p:blipFill>
        <p:spPr>
          <a:xfrm>
            <a:off x="645703" y="316722"/>
            <a:ext cx="10900593" cy="6224555"/>
          </a:xfrm>
          <a:prstGeom prst="rect">
            <a:avLst/>
          </a:prstGeom>
        </p:spPr>
      </p:pic>
    </p:spTree>
    <p:extLst>
      <p:ext uri="{BB962C8B-B14F-4D97-AF65-F5344CB8AC3E}">
        <p14:creationId xmlns:p14="http://schemas.microsoft.com/office/powerpoint/2010/main" val="3746833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FC693-3F47-C68C-5585-825E3602A09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368269B-6F1E-0601-E729-D31C29BD8EC1}"/>
              </a:ext>
            </a:extLst>
          </p:cNvPr>
          <p:cNvPicPr>
            <a:picLocks noChangeAspect="1"/>
          </p:cNvPicPr>
          <p:nvPr/>
        </p:nvPicPr>
        <p:blipFill>
          <a:blip r:embed="rId3"/>
          <a:stretch>
            <a:fillRect/>
          </a:stretch>
        </p:blipFill>
        <p:spPr>
          <a:xfrm>
            <a:off x="124450" y="170405"/>
            <a:ext cx="11943099" cy="6517189"/>
          </a:xfrm>
          <a:prstGeom prst="rect">
            <a:avLst/>
          </a:prstGeom>
        </p:spPr>
      </p:pic>
    </p:spTree>
    <p:extLst>
      <p:ext uri="{BB962C8B-B14F-4D97-AF65-F5344CB8AC3E}">
        <p14:creationId xmlns:p14="http://schemas.microsoft.com/office/powerpoint/2010/main" val="3263152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149">
            <a:extLst>
              <a:ext uri="{FF2B5EF4-FFF2-40B4-BE49-F238E27FC236}">
                <a16:creationId xmlns:a16="http://schemas.microsoft.com/office/drawing/2014/main" id="{AFFCA1FF-3A21-0F22-B24C-B6F3BE2237A8}"/>
              </a:ext>
            </a:extLst>
          </p:cNvPr>
          <p:cNvPicPr>
            <a:picLocks noChangeAspect="1"/>
          </p:cNvPicPr>
          <p:nvPr/>
        </p:nvPicPr>
        <p:blipFill>
          <a:blip r:embed="rId2"/>
          <a:stretch>
            <a:fillRect/>
          </a:stretch>
        </p:blipFill>
        <p:spPr>
          <a:xfrm>
            <a:off x="484145" y="432556"/>
            <a:ext cx="11223709" cy="5992887"/>
          </a:xfrm>
          <a:prstGeom prst="rect">
            <a:avLst/>
          </a:prstGeom>
        </p:spPr>
      </p:pic>
    </p:spTree>
    <p:extLst>
      <p:ext uri="{BB962C8B-B14F-4D97-AF65-F5344CB8AC3E}">
        <p14:creationId xmlns:p14="http://schemas.microsoft.com/office/powerpoint/2010/main" val="3413824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952B5-8C78-877E-216C-1FF451F0FC2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B4A385C-D8CB-5236-0218-C96ECFAA16B2}"/>
              </a:ext>
            </a:extLst>
          </p:cNvPr>
          <p:cNvPicPr>
            <a:picLocks noChangeAspect="1"/>
          </p:cNvPicPr>
          <p:nvPr/>
        </p:nvPicPr>
        <p:blipFill>
          <a:blip r:embed="rId2"/>
          <a:stretch>
            <a:fillRect/>
          </a:stretch>
        </p:blipFill>
        <p:spPr>
          <a:xfrm>
            <a:off x="84823" y="520956"/>
            <a:ext cx="12022354" cy="5816088"/>
          </a:xfrm>
          <a:prstGeom prst="rect">
            <a:avLst/>
          </a:prstGeom>
        </p:spPr>
      </p:pic>
    </p:spTree>
    <p:extLst>
      <p:ext uri="{BB962C8B-B14F-4D97-AF65-F5344CB8AC3E}">
        <p14:creationId xmlns:p14="http://schemas.microsoft.com/office/powerpoint/2010/main" val="433882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A8214-3D62-993C-C800-3CBFF23890BB}"/>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5C7F63E4-4B5D-8259-E92F-8FEBE1961538}"/>
              </a:ext>
            </a:extLst>
          </p:cNvPr>
          <p:cNvPicPr>
            <a:picLocks noChangeAspect="1"/>
          </p:cNvPicPr>
          <p:nvPr/>
        </p:nvPicPr>
        <p:blipFill>
          <a:blip r:embed="rId2"/>
          <a:stretch>
            <a:fillRect/>
          </a:stretch>
        </p:blipFill>
        <p:spPr>
          <a:xfrm>
            <a:off x="688379" y="335012"/>
            <a:ext cx="10815241" cy="6187976"/>
          </a:xfrm>
          <a:prstGeom prst="rect">
            <a:avLst/>
          </a:prstGeom>
        </p:spPr>
      </p:pic>
    </p:spTree>
    <p:extLst>
      <p:ext uri="{BB962C8B-B14F-4D97-AF65-F5344CB8AC3E}">
        <p14:creationId xmlns:p14="http://schemas.microsoft.com/office/powerpoint/2010/main" val="2523845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BD62B-4EF8-6405-E4B1-CF47D33F80C3}"/>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EC5E4FEC-EF4E-6A3E-72B3-675EB87008EE}"/>
              </a:ext>
            </a:extLst>
          </p:cNvPr>
          <p:cNvPicPr>
            <a:picLocks noChangeAspect="1"/>
          </p:cNvPicPr>
          <p:nvPr/>
        </p:nvPicPr>
        <p:blipFill>
          <a:blip r:embed="rId2"/>
          <a:stretch>
            <a:fillRect/>
          </a:stretch>
        </p:blipFill>
        <p:spPr>
          <a:xfrm>
            <a:off x="688379" y="341108"/>
            <a:ext cx="10815241" cy="6175783"/>
          </a:xfrm>
          <a:prstGeom prst="rect">
            <a:avLst/>
          </a:prstGeom>
        </p:spPr>
      </p:pic>
    </p:spTree>
    <p:extLst>
      <p:ext uri="{BB962C8B-B14F-4D97-AF65-F5344CB8AC3E}">
        <p14:creationId xmlns:p14="http://schemas.microsoft.com/office/powerpoint/2010/main" val="3091878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DCAB6-014F-1F6C-63F9-204A50896B38}"/>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B1E7A7BE-328E-3051-EFAC-550A56321EA7}"/>
              </a:ext>
            </a:extLst>
          </p:cNvPr>
          <p:cNvPicPr>
            <a:picLocks noChangeAspect="1"/>
          </p:cNvPicPr>
          <p:nvPr/>
        </p:nvPicPr>
        <p:blipFill>
          <a:blip r:embed="rId2"/>
          <a:stretch>
            <a:fillRect/>
          </a:stretch>
        </p:blipFill>
        <p:spPr>
          <a:xfrm>
            <a:off x="688379" y="206984"/>
            <a:ext cx="10815241" cy="6444031"/>
          </a:xfrm>
          <a:prstGeom prst="rect">
            <a:avLst/>
          </a:prstGeom>
        </p:spPr>
      </p:pic>
    </p:spTree>
    <p:extLst>
      <p:ext uri="{BB962C8B-B14F-4D97-AF65-F5344CB8AC3E}">
        <p14:creationId xmlns:p14="http://schemas.microsoft.com/office/powerpoint/2010/main" val="651805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199102-AA1E-FCA0-78A0-C41978F0B869}"/>
              </a:ext>
            </a:extLst>
          </p:cNvPr>
          <p:cNvPicPr>
            <a:picLocks noChangeAspect="1"/>
          </p:cNvPicPr>
          <p:nvPr/>
        </p:nvPicPr>
        <p:blipFill>
          <a:blip r:embed="rId2"/>
          <a:stretch>
            <a:fillRect/>
          </a:stretch>
        </p:blipFill>
        <p:spPr>
          <a:xfrm>
            <a:off x="688379" y="213081"/>
            <a:ext cx="10815241" cy="6431837"/>
          </a:xfrm>
          <a:prstGeom prst="rect">
            <a:avLst/>
          </a:prstGeom>
        </p:spPr>
      </p:pic>
    </p:spTree>
    <p:extLst>
      <p:ext uri="{BB962C8B-B14F-4D97-AF65-F5344CB8AC3E}">
        <p14:creationId xmlns:p14="http://schemas.microsoft.com/office/powerpoint/2010/main" val="3940907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761E9C43-0499-B603-50D4-1F0AE345AFAB}"/>
              </a:ext>
            </a:extLst>
          </p:cNvPr>
          <p:cNvPicPr>
            <a:picLocks noChangeAspect="1"/>
          </p:cNvPicPr>
          <p:nvPr/>
        </p:nvPicPr>
        <p:blipFill>
          <a:blip r:embed="rId2"/>
          <a:stretch>
            <a:fillRect/>
          </a:stretch>
        </p:blipFill>
        <p:spPr>
          <a:xfrm>
            <a:off x="715813" y="182598"/>
            <a:ext cx="10760373" cy="6492803"/>
          </a:xfrm>
          <a:prstGeom prst="rect">
            <a:avLst/>
          </a:prstGeom>
        </p:spPr>
      </p:pic>
    </p:spTree>
    <p:extLst>
      <p:ext uri="{BB962C8B-B14F-4D97-AF65-F5344CB8AC3E}">
        <p14:creationId xmlns:p14="http://schemas.microsoft.com/office/powerpoint/2010/main" val="3628817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tandardization of Charging Infrastructure">
            <a:extLst>
              <a:ext uri="{FF2B5EF4-FFF2-40B4-BE49-F238E27FC236}">
                <a16:creationId xmlns:a16="http://schemas.microsoft.com/office/drawing/2014/main" id="{0C6104A2-05CC-1171-17CA-513B2A18D8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46" t="4444" r="8875" b="2973"/>
          <a:stretch>
            <a:fillRect/>
          </a:stretch>
        </p:blipFill>
        <p:spPr bwMode="auto">
          <a:xfrm>
            <a:off x="1164571" y="0"/>
            <a:ext cx="98628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539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836CF-1C7A-CE6F-5B85-3629906E547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984FFC-3DBA-E02E-261C-D9CA34FCA41E}"/>
              </a:ext>
            </a:extLst>
          </p:cNvPr>
          <p:cNvPicPr>
            <a:picLocks noChangeAspect="1"/>
          </p:cNvPicPr>
          <p:nvPr/>
        </p:nvPicPr>
        <p:blipFill>
          <a:blip r:embed="rId2"/>
          <a:stretch>
            <a:fillRect/>
          </a:stretch>
        </p:blipFill>
        <p:spPr>
          <a:xfrm>
            <a:off x="228600" y="183195"/>
            <a:ext cx="12192000" cy="6491610"/>
          </a:xfrm>
          <a:prstGeom prst="rect">
            <a:avLst/>
          </a:prstGeom>
        </p:spPr>
      </p:pic>
    </p:spTree>
    <p:extLst>
      <p:ext uri="{BB962C8B-B14F-4D97-AF65-F5344CB8AC3E}">
        <p14:creationId xmlns:p14="http://schemas.microsoft.com/office/powerpoint/2010/main" val="585300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43DF2-6D86-84F1-8A15-9AE1095D1A9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BC31837-3E98-E302-EBD9-ED5589CE24BF}"/>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26351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F97BB-DF18-39D2-CC8D-E2105B57A90C}"/>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B3196E86-7095-4169-DC0F-95F471311F8E}"/>
              </a:ext>
            </a:extLst>
          </p:cNvPr>
          <p:cNvPicPr>
            <a:picLocks noChangeAspect="1"/>
          </p:cNvPicPr>
          <p:nvPr/>
        </p:nvPicPr>
        <p:blipFill>
          <a:blip r:embed="rId2"/>
          <a:stretch>
            <a:fillRect/>
          </a:stretch>
        </p:blipFill>
        <p:spPr>
          <a:xfrm>
            <a:off x="228600" y="169250"/>
            <a:ext cx="12192000" cy="6519499"/>
          </a:xfrm>
          <a:prstGeom prst="rect">
            <a:avLst/>
          </a:prstGeom>
        </p:spPr>
      </p:pic>
    </p:spTree>
    <p:extLst>
      <p:ext uri="{BB962C8B-B14F-4D97-AF65-F5344CB8AC3E}">
        <p14:creationId xmlns:p14="http://schemas.microsoft.com/office/powerpoint/2010/main" val="1757490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B412F-DD28-A87C-71DE-055710B634B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BBEC3DB7-E9D0-0057-DE2B-B763EB66B098}"/>
              </a:ext>
            </a:extLst>
          </p:cNvPr>
          <p:cNvPicPr>
            <a:picLocks noChangeAspect="1"/>
          </p:cNvPicPr>
          <p:nvPr/>
        </p:nvPicPr>
        <p:blipFill>
          <a:blip r:embed="rId2"/>
          <a:stretch>
            <a:fillRect/>
          </a:stretch>
        </p:blipFill>
        <p:spPr>
          <a:xfrm>
            <a:off x="171450" y="276505"/>
            <a:ext cx="12192000" cy="6304989"/>
          </a:xfrm>
          <a:prstGeom prst="rect">
            <a:avLst/>
          </a:prstGeom>
        </p:spPr>
      </p:pic>
    </p:spTree>
    <p:extLst>
      <p:ext uri="{BB962C8B-B14F-4D97-AF65-F5344CB8AC3E}">
        <p14:creationId xmlns:p14="http://schemas.microsoft.com/office/powerpoint/2010/main" val="2257285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BB4FE-0D23-1A32-50E4-B11F59D01F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9C2D173-D363-192E-972F-5B7B7CFFDDCC}"/>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144182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28D91E-45C4-A664-D986-1DDD291551CF}"/>
              </a:ext>
            </a:extLst>
          </p:cNvPr>
          <p:cNvPicPr>
            <a:picLocks noChangeAspect="1"/>
          </p:cNvPicPr>
          <p:nvPr/>
        </p:nvPicPr>
        <p:blipFill>
          <a:blip r:embed="rId2"/>
          <a:stretch>
            <a:fillRect/>
          </a:stretch>
        </p:blipFill>
        <p:spPr>
          <a:xfrm>
            <a:off x="715813" y="566680"/>
            <a:ext cx="10760373" cy="5724640"/>
          </a:xfrm>
          <a:prstGeom prst="rect">
            <a:avLst/>
          </a:prstGeom>
        </p:spPr>
      </p:pic>
    </p:spTree>
    <p:extLst>
      <p:ext uri="{BB962C8B-B14F-4D97-AF65-F5344CB8AC3E}">
        <p14:creationId xmlns:p14="http://schemas.microsoft.com/office/powerpoint/2010/main" val="2196619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A3363C-D3CD-B107-E58A-F260BB44F332}"/>
              </a:ext>
            </a:extLst>
          </p:cNvPr>
          <p:cNvPicPr>
            <a:picLocks noChangeAspect="1"/>
          </p:cNvPicPr>
          <p:nvPr/>
        </p:nvPicPr>
        <p:blipFill>
          <a:blip r:embed="rId3"/>
          <a:stretch>
            <a:fillRect/>
          </a:stretch>
        </p:blipFill>
        <p:spPr>
          <a:xfrm>
            <a:off x="767634" y="837975"/>
            <a:ext cx="10656732" cy="5182049"/>
          </a:xfrm>
          <a:prstGeom prst="rect">
            <a:avLst/>
          </a:prstGeom>
        </p:spPr>
      </p:pic>
    </p:spTree>
    <p:extLst>
      <p:ext uri="{BB962C8B-B14F-4D97-AF65-F5344CB8AC3E}">
        <p14:creationId xmlns:p14="http://schemas.microsoft.com/office/powerpoint/2010/main" val="3122576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4BA0FD-5FE6-8D93-97D3-C737CDBFD92D}"/>
              </a:ext>
            </a:extLst>
          </p:cNvPr>
          <p:cNvPicPr>
            <a:picLocks noChangeAspect="1"/>
          </p:cNvPicPr>
          <p:nvPr/>
        </p:nvPicPr>
        <p:blipFill>
          <a:blip r:embed="rId3"/>
          <a:stretch>
            <a:fillRect/>
          </a:stretch>
        </p:blipFill>
        <p:spPr>
          <a:xfrm>
            <a:off x="231139" y="295384"/>
            <a:ext cx="11729721" cy="6267231"/>
          </a:xfrm>
          <a:prstGeom prst="rect">
            <a:avLst/>
          </a:prstGeom>
        </p:spPr>
      </p:pic>
    </p:spTree>
    <p:extLst>
      <p:ext uri="{BB962C8B-B14F-4D97-AF65-F5344CB8AC3E}">
        <p14:creationId xmlns:p14="http://schemas.microsoft.com/office/powerpoint/2010/main" val="305079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76103D4-A3D0-F5F5-71C4-532194CFABA9}"/>
              </a:ext>
            </a:extLst>
          </p:cNvPr>
          <p:cNvPicPr>
            <a:picLocks noChangeAspect="1"/>
          </p:cNvPicPr>
          <p:nvPr/>
        </p:nvPicPr>
        <p:blipFill>
          <a:blip r:embed="rId2"/>
          <a:stretch>
            <a:fillRect/>
          </a:stretch>
        </p:blipFill>
        <p:spPr>
          <a:xfrm>
            <a:off x="368311" y="389880"/>
            <a:ext cx="11455377" cy="6078239"/>
          </a:xfrm>
          <a:prstGeom prst="rect">
            <a:avLst/>
          </a:prstGeom>
        </p:spPr>
      </p:pic>
    </p:spTree>
    <p:extLst>
      <p:ext uri="{BB962C8B-B14F-4D97-AF65-F5344CB8AC3E}">
        <p14:creationId xmlns:p14="http://schemas.microsoft.com/office/powerpoint/2010/main" val="2112129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63BD0-2955-5BAA-4AD2-A580AEBB4A27}"/>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1821CBE3-408F-52C8-DCAA-B0E081524AAE}"/>
              </a:ext>
            </a:extLst>
          </p:cNvPr>
          <p:cNvPicPr>
            <a:picLocks noChangeAspect="1"/>
          </p:cNvPicPr>
          <p:nvPr/>
        </p:nvPicPr>
        <p:blipFill>
          <a:blip r:embed="rId2"/>
          <a:stretch>
            <a:fillRect/>
          </a:stretch>
        </p:blipFill>
        <p:spPr>
          <a:xfrm>
            <a:off x="368311" y="389880"/>
            <a:ext cx="11455377" cy="6078239"/>
          </a:xfrm>
          <a:prstGeom prst="rect">
            <a:avLst/>
          </a:prstGeom>
        </p:spPr>
      </p:pic>
    </p:spTree>
    <p:extLst>
      <p:ext uri="{BB962C8B-B14F-4D97-AF65-F5344CB8AC3E}">
        <p14:creationId xmlns:p14="http://schemas.microsoft.com/office/powerpoint/2010/main" val="4162825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75A52-9BE1-8960-F957-B891D2C37406}"/>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75152D97-BA29-CE73-94BA-7C7DC400A140}"/>
              </a:ext>
            </a:extLst>
          </p:cNvPr>
          <p:cNvPicPr>
            <a:picLocks noChangeAspect="1"/>
          </p:cNvPicPr>
          <p:nvPr/>
        </p:nvPicPr>
        <p:blipFill>
          <a:blip r:embed="rId2"/>
          <a:stretch>
            <a:fillRect/>
          </a:stretch>
        </p:blipFill>
        <p:spPr>
          <a:xfrm>
            <a:off x="380504" y="389880"/>
            <a:ext cx="11430991" cy="6078239"/>
          </a:xfrm>
          <a:prstGeom prst="rect">
            <a:avLst/>
          </a:prstGeom>
        </p:spPr>
      </p:pic>
    </p:spTree>
    <p:extLst>
      <p:ext uri="{BB962C8B-B14F-4D97-AF65-F5344CB8AC3E}">
        <p14:creationId xmlns:p14="http://schemas.microsoft.com/office/powerpoint/2010/main" val="838392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CEB50-C2E9-5133-BBEC-D8F1359A482D}"/>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3318E784-DB14-A9ED-6C5B-368AD5C5EB3B}"/>
              </a:ext>
            </a:extLst>
          </p:cNvPr>
          <p:cNvPicPr>
            <a:picLocks noChangeAspect="1"/>
          </p:cNvPicPr>
          <p:nvPr/>
        </p:nvPicPr>
        <p:blipFill>
          <a:blip r:embed="rId2"/>
          <a:stretch>
            <a:fillRect/>
          </a:stretch>
        </p:blipFill>
        <p:spPr>
          <a:xfrm>
            <a:off x="194560" y="389880"/>
            <a:ext cx="11802879" cy="6078239"/>
          </a:xfrm>
          <a:prstGeom prst="rect">
            <a:avLst/>
          </a:prstGeom>
        </p:spPr>
      </p:pic>
    </p:spTree>
    <p:extLst>
      <p:ext uri="{BB962C8B-B14F-4D97-AF65-F5344CB8AC3E}">
        <p14:creationId xmlns:p14="http://schemas.microsoft.com/office/powerpoint/2010/main" val="355701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BEED86-622B-A2D0-3095-65D743E603B9}"/>
              </a:ext>
            </a:extLst>
          </p:cNvPr>
          <p:cNvPicPr>
            <a:picLocks noChangeAspect="1"/>
          </p:cNvPicPr>
          <p:nvPr/>
        </p:nvPicPr>
        <p:blipFill>
          <a:blip r:embed="rId3"/>
          <a:stretch>
            <a:fillRect/>
          </a:stretch>
        </p:blipFill>
        <p:spPr>
          <a:xfrm>
            <a:off x="191512" y="237467"/>
            <a:ext cx="11808975" cy="6383065"/>
          </a:xfrm>
          <a:prstGeom prst="rect">
            <a:avLst/>
          </a:prstGeom>
        </p:spPr>
      </p:pic>
    </p:spTree>
    <p:extLst>
      <p:ext uri="{BB962C8B-B14F-4D97-AF65-F5344CB8AC3E}">
        <p14:creationId xmlns:p14="http://schemas.microsoft.com/office/powerpoint/2010/main" val="1451239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94E9C-98F8-5663-8B83-E5D01CF837E3}"/>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6BC44C79-897D-082B-4671-FD9A06A38C80}"/>
              </a:ext>
            </a:extLst>
          </p:cNvPr>
          <p:cNvPicPr>
            <a:picLocks noChangeAspect="1"/>
          </p:cNvPicPr>
          <p:nvPr/>
        </p:nvPicPr>
        <p:blipFill>
          <a:blip r:embed="rId2"/>
          <a:stretch>
            <a:fillRect/>
          </a:stretch>
        </p:blipFill>
        <p:spPr>
          <a:xfrm>
            <a:off x="203705" y="389880"/>
            <a:ext cx="11784589" cy="6078239"/>
          </a:xfrm>
          <a:prstGeom prst="rect">
            <a:avLst/>
          </a:prstGeom>
        </p:spPr>
      </p:pic>
    </p:spTree>
    <p:extLst>
      <p:ext uri="{BB962C8B-B14F-4D97-AF65-F5344CB8AC3E}">
        <p14:creationId xmlns:p14="http://schemas.microsoft.com/office/powerpoint/2010/main" val="3038876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0FF2C-0470-1F3A-FF39-AF7D66339E1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B81971E-1366-F963-BE80-BD9FB6FBE9B6}"/>
              </a:ext>
            </a:extLst>
          </p:cNvPr>
          <p:cNvPicPr>
            <a:picLocks noChangeAspect="1"/>
          </p:cNvPicPr>
          <p:nvPr/>
        </p:nvPicPr>
        <p:blipFill>
          <a:blip r:embed="rId2"/>
          <a:stretch>
            <a:fillRect/>
          </a:stretch>
        </p:blipFill>
        <p:spPr>
          <a:xfrm>
            <a:off x="203705" y="542294"/>
            <a:ext cx="11784589" cy="5773412"/>
          </a:xfrm>
          <a:prstGeom prst="rect">
            <a:avLst/>
          </a:prstGeom>
        </p:spPr>
      </p:pic>
    </p:spTree>
    <p:extLst>
      <p:ext uri="{BB962C8B-B14F-4D97-AF65-F5344CB8AC3E}">
        <p14:creationId xmlns:p14="http://schemas.microsoft.com/office/powerpoint/2010/main" val="1194386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6B2CD-EE22-081D-C431-636237E727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A8A6E3-9E92-6724-9F66-EC0EFF74D074}"/>
              </a:ext>
            </a:extLst>
          </p:cNvPr>
          <p:cNvPicPr>
            <a:picLocks noChangeAspect="1"/>
          </p:cNvPicPr>
          <p:nvPr/>
        </p:nvPicPr>
        <p:blipFill>
          <a:blip r:embed="rId2"/>
          <a:stretch>
            <a:fillRect/>
          </a:stretch>
        </p:blipFill>
        <p:spPr>
          <a:xfrm>
            <a:off x="380504" y="103344"/>
            <a:ext cx="11430991" cy="6651312"/>
          </a:xfrm>
          <a:prstGeom prst="rect">
            <a:avLst/>
          </a:prstGeom>
        </p:spPr>
      </p:pic>
    </p:spTree>
    <p:extLst>
      <p:ext uri="{BB962C8B-B14F-4D97-AF65-F5344CB8AC3E}">
        <p14:creationId xmlns:p14="http://schemas.microsoft.com/office/powerpoint/2010/main" val="1425874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23562-F7C9-7798-9469-590DC38A649E}"/>
              </a:ext>
            </a:extLst>
          </p:cNvPr>
          <p:cNvPicPr>
            <a:picLocks noChangeAspect="1"/>
          </p:cNvPicPr>
          <p:nvPr/>
        </p:nvPicPr>
        <p:blipFill>
          <a:blip r:embed="rId2"/>
          <a:stretch>
            <a:fillRect/>
          </a:stretch>
        </p:blipFill>
        <p:spPr>
          <a:xfrm>
            <a:off x="353070" y="173454"/>
            <a:ext cx="11485859" cy="6511092"/>
          </a:xfrm>
          <a:prstGeom prst="rect">
            <a:avLst/>
          </a:prstGeom>
        </p:spPr>
      </p:pic>
    </p:spTree>
    <p:extLst>
      <p:ext uri="{BB962C8B-B14F-4D97-AF65-F5344CB8AC3E}">
        <p14:creationId xmlns:p14="http://schemas.microsoft.com/office/powerpoint/2010/main" val="1757160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4CF58E-DFC8-11C7-C517-D4EBF78BF7E3}"/>
              </a:ext>
            </a:extLst>
          </p:cNvPr>
          <p:cNvPicPr>
            <a:picLocks noChangeAspect="1"/>
          </p:cNvPicPr>
          <p:nvPr/>
        </p:nvPicPr>
        <p:blipFill>
          <a:blip r:embed="rId2"/>
          <a:stretch>
            <a:fillRect/>
          </a:stretch>
        </p:blipFill>
        <p:spPr>
          <a:xfrm>
            <a:off x="435373" y="188695"/>
            <a:ext cx="11321253" cy="6480610"/>
          </a:xfrm>
          <a:prstGeom prst="rect">
            <a:avLst/>
          </a:prstGeom>
        </p:spPr>
      </p:pic>
    </p:spTree>
    <p:extLst>
      <p:ext uri="{BB962C8B-B14F-4D97-AF65-F5344CB8AC3E}">
        <p14:creationId xmlns:p14="http://schemas.microsoft.com/office/powerpoint/2010/main" val="3989820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B30F01-F579-7386-B5F1-40ED8B94662C}"/>
              </a:ext>
            </a:extLst>
          </p:cNvPr>
          <p:cNvPicPr>
            <a:picLocks noChangeAspect="1"/>
          </p:cNvPicPr>
          <p:nvPr/>
        </p:nvPicPr>
        <p:blipFill>
          <a:blip r:embed="rId2"/>
          <a:stretch>
            <a:fillRect/>
          </a:stretch>
        </p:blipFill>
        <p:spPr>
          <a:xfrm>
            <a:off x="200657" y="170405"/>
            <a:ext cx="11790686" cy="6517189"/>
          </a:xfrm>
          <a:prstGeom prst="rect">
            <a:avLst/>
          </a:prstGeom>
        </p:spPr>
      </p:pic>
    </p:spTree>
    <p:extLst>
      <p:ext uri="{BB962C8B-B14F-4D97-AF65-F5344CB8AC3E}">
        <p14:creationId xmlns:p14="http://schemas.microsoft.com/office/powerpoint/2010/main" val="1272475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D95687-4FA0-43FD-CB9B-10E459BFAE7E}"/>
              </a:ext>
            </a:extLst>
          </p:cNvPr>
          <p:cNvPicPr>
            <a:picLocks noChangeAspect="1"/>
          </p:cNvPicPr>
          <p:nvPr/>
        </p:nvPicPr>
        <p:blipFill>
          <a:blip r:embed="rId2"/>
          <a:stretch>
            <a:fillRect/>
          </a:stretch>
        </p:blipFill>
        <p:spPr>
          <a:xfrm>
            <a:off x="475001" y="481328"/>
            <a:ext cx="11241998" cy="5895343"/>
          </a:xfrm>
          <a:prstGeom prst="rect">
            <a:avLst/>
          </a:prstGeom>
        </p:spPr>
      </p:pic>
    </p:spTree>
    <p:extLst>
      <p:ext uri="{BB962C8B-B14F-4D97-AF65-F5344CB8AC3E}">
        <p14:creationId xmlns:p14="http://schemas.microsoft.com/office/powerpoint/2010/main" val="2428339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07DB1-F9CE-7975-899B-0A7463DC96C8}"/>
              </a:ext>
            </a:extLst>
          </p:cNvPr>
          <p:cNvPicPr>
            <a:picLocks noChangeAspect="1"/>
          </p:cNvPicPr>
          <p:nvPr/>
        </p:nvPicPr>
        <p:blipFill>
          <a:blip r:embed="rId3"/>
          <a:stretch>
            <a:fillRect/>
          </a:stretch>
        </p:blipFill>
        <p:spPr>
          <a:xfrm>
            <a:off x="852985" y="231371"/>
            <a:ext cx="10486029" cy="6395258"/>
          </a:xfrm>
          <a:prstGeom prst="rect">
            <a:avLst/>
          </a:prstGeom>
        </p:spPr>
      </p:pic>
    </p:spTree>
    <p:extLst>
      <p:ext uri="{BB962C8B-B14F-4D97-AF65-F5344CB8AC3E}">
        <p14:creationId xmlns:p14="http://schemas.microsoft.com/office/powerpoint/2010/main" val="2873836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6CE8D-5558-C736-6614-B6EBBF68F6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915119-DA74-3B01-E3BD-8F690F526E08}"/>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76576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66046BD-4687-334F-B08C-4513D19ADFAC}"/>
              </a:ext>
            </a:extLst>
          </p:cNvPr>
          <p:cNvPicPr>
            <a:picLocks noChangeAspect="1"/>
          </p:cNvPicPr>
          <p:nvPr/>
        </p:nvPicPr>
        <p:blipFill>
          <a:blip r:embed="rId2"/>
          <a:stretch>
            <a:fillRect/>
          </a:stretch>
        </p:blipFill>
        <p:spPr>
          <a:xfrm>
            <a:off x="560352" y="246612"/>
            <a:ext cx="11071296" cy="6364776"/>
          </a:xfrm>
          <a:prstGeom prst="rect">
            <a:avLst/>
          </a:prstGeom>
        </p:spPr>
      </p:pic>
    </p:spTree>
    <p:extLst>
      <p:ext uri="{BB962C8B-B14F-4D97-AF65-F5344CB8AC3E}">
        <p14:creationId xmlns:p14="http://schemas.microsoft.com/office/powerpoint/2010/main" val="2275764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CCD27A-F06D-684D-49C0-CD1CCC01CF95}"/>
              </a:ext>
            </a:extLst>
          </p:cNvPr>
          <p:cNvPicPr>
            <a:picLocks noChangeAspect="1"/>
          </p:cNvPicPr>
          <p:nvPr/>
        </p:nvPicPr>
        <p:blipFill>
          <a:blip r:embed="rId2"/>
          <a:stretch>
            <a:fillRect/>
          </a:stretch>
        </p:blipFill>
        <p:spPr>
          <a:xfrm>
            <a:off x="203705" y="405122"/>
            <a:ext cx="11784589" cy="6047756"/>
          </a:xfrm>
          <a:prstGeom prst="rect">
            <a:avLst/>
          </a:prstGeom>
        </p:spPr>
      </p:pic>
    </p:spTree>
    <p:extLst>
      <p:ext uri="{BB962C8B-B14F-4D97-AF65-F5344CB8AC3E}">
        <p14:creationId xmlns:p14="http://schemas.microsoft.com/office/powerpoint/2010/main" val="32563238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88" name="Picture 4" descr="This Watertown company is designing a wireless EV charger">
            <a:extLst>
              <a:ext uri="{FF2B5EF4-FFF2-40B4-BE49-F238E27FC236}">
                <a16:creationId xmlns:a16="http://schemas.microsoft.com/office/drawing/2014/main" id="{2DF4FBC2-E6F6-D24E-3DD6-06EBD3CD9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639"/>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492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366" name="Picture 6" descr="1.2-megawatt charger displayed at ACT Expo - Truck News">
            <a:extLst>
              <a:ext uri="{FF2B5EF4-FFF2-40B4-BE49-F238E27FC236}">
                <a16:creationId xmlns:a16="http://schemas.microsoft.com/office/drawing/2014/main" id="{1EEDBF96-52E0-D09D-C5E8-890887E71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035" b="11696"/>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6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ast boat chargers coming to the coast | float Magazin">
            <a:extLst>
              <a:ext uri="{FF2B5EF4-FFF2-40B4-BE49-F238E27FC236}">
                <a16:creationId xmlns:a16="http://schemas.microsoft.com/office/drawing/2014/main" id="{1B7E9380-DF16-F936-3234-3E3A3A254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511" b="219"/>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9443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Vertical Adopts Standardized Chargers for VX4 eVTOL Aircraft Batteries |  Aviation International News">
            <a:extLst>
              <a:ext uri="{FF2B5EF4-FFF2-40B4-BE49-F238E27FC236}">
                <a16:creationId xmlns:a16="http://schemas.microsoft.com/office/drawing/2014/main" id="{7409C0D5-DD4E-DF3C-46A5-817299ED7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60" r="3206"/>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222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C949A3-C9D7-1A3B-8EBF-723980146526}"/>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402754702"/>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78AFEF-6C1B-265D-2FEC-CE098912DBD9}"/>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86269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4A9DB20-596E-76D8-91E1-6D6F9D4CB62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865066D-A8C8-E7A3-48A3-A8312C880D97}"/>
              </a:ext>
            </a:extLst>
          </p:cNvPr>
          <p:cNvPicPr>
            <a:picLocks noChangeAspect="1"/>
          </p:cNvPicPr>
          <p:nvPr/>
        </p:nvPicPr>
        <p:blipFill>
          <a:blip r:embed="rId3"/>
          <a:stretch>
            <a:fillRect/>
          </a:stretch>
        </p:blipFill>
        <p:spPr>
          <a:xfrm>
            <a:off x="225043" y="453894"/>
            <a:ext cx="11741914" cy="5950212"/>
          </a:xfrm>
          <a:prstGeom prst="rect">
            <a:avLst/>
          </a:prstGeom>
        </p:spPr>
      </p:pic>
    </p:spTree>
    <p:extLst>
      <p:ext uri="{BB962C8B-B14F-4D97-AF65-F5344CB8AC3E}">
        <p14:creationId xmlns:p14="http://schemas.microsoft.com/office/powerpoint/2010/main" val="2010989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3D905-BBFF-9D34-5715-D77A50990B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4902B76-4FB2-FC5C-2113-BA6E363527C7}"/>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485770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D753B7-4A9A-E9FE-48BB-C4B726607898}"/>
              </a:ext>
            </a:extLst>
          </p:cNvPr>
          <p:cNvPicPr>
            <a:picLocks noChangeAspect="1"/>
          </p:cNvPicPr>
          <p:nvPr/>
        </p:nvPicPr>
        <p:blipFill>
          <a:blip r:embed="rId2"/>
          <a:stretch>
            <a:fillRect/>
          </a:stretch>
        </p:blipFill>
        <p:spPr>
          <a:xfrm>
            <a:off x="173222" y="292336"/>
            <a:ext cx="11845555" cy="6273328"/>
          </a:xfrm>
          <a:prstGeom prst="rect">
            <a:avLst/>
          </a:prstGeom>
        </p:spPr>
      </p:pic>
    </p:spTree>
    <p:extLst>
      <p:ext uri="{BB962C8B-B14F-4D97-AF65-F5344CB8AC3E}">
        <p14:creationId xmlns:p14="http://schemas.microsoft.com/office/powerpoint/2010/main" val="210077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9D1D08-63E7-F4D6-458C-E5B7F51DB144}"/>
              </a:ext>
            </a:extLst>
          </p:cNvPr>
          <p:cNvPicPr>
            <a:picLocks noChangeAspect="1"/>
          </p:cNvPicPr>
          <p:nvPr/>
        </p:nvPicPr>
        <p:blipFill>
          <a:blip r:embed="rId2"/>
          <a:stretch>
            <a:fillRect/>
          </a:stretch>
        </p:blipFill>
        <p:spPr>
          <a:xfrm>
            <a:off x="414035" y="194791"/>
            <a:ext cx="11363929" cy="6468417"/>
          </a:xfrm>
          <a:prstGeom prst="rect">
            <a:avLst/>
          </a:prstGeom>
        </p:spPr>
      </p:pic>
    </p:spTree>
    <p:extLst>
      <p:ext uri="{BB962C8B-B14F-4D97-AF65-F5344CB8AC3E}">
        <p14:creationId xmlns:p14="http://schemas.microsoft.com/office/powerpoint/2010/main" val="285880082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A440640499E045B20B22771E0D8221" ma:contentTypeVersion="22" ma:contentTypeDescription="Create a new document." ma:contentTypeScope="" ma:versionID="7cdbad01cd0d5462f9e60ee45f969c36">
  <xsd:schema xmlns:xsd="http://www.w3.org/2001/XMLSchema" xmlns:xs="http://www.w3.org/2001/XMLSchema" xmlns:p="http://schemas.microsoft.com/office/2006/metadata/properties" xmlns:ns2="e821e515-2ed6-42dc-8244-a8315a5cc19a" xmlns:ns3="e1c729d5-d8dd-4ccd-87aa-46ea52ddd4a6" targetNamespace="http://schemas.microsoft.com/office/2006/metadata/properties" ma:root="true" ma:fieldsID="6eb1b3256f20b338b65b67a3e366e44a" ns2:_="" ns3:_="">
    <xsd:import namespace="e821e515-2ed6-42dc-8244-a8315a5cc19a"/>
    <xsd:import namespace="e1c729d5-d8dd-4ccd-87aa-46ea52ddd4a6"/>
    <xsd:element name="properties">
      <xsd:complexType>
        <xsd:sequence>
          <xsd:element name="documentManagement">
            <xsd:complexType>
              <xsd:all>
                <xsd:element ref="ns2:SharedWithUsers" minOccurs="0"/>
                <xsd:element ref="ns3:MigrationSourceURL"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21e515-2ed6-42dc-8244-a8315a5cc19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Time" ma:index="11" nillable="true" ma:displayName="Last Shared By Time" ma:internalName="LastSharedByTime" ma:readOnly="true">
      <xsd:simpleType>
        <xsd:restriction base="dms:DateTime"/>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TaxCatchAll" ma:index="26" nillable="true" ma:displayName="Taxonomy Catch All Column" ma:hidden="true" ma:list="{a0de06aa-230a-41a3-a587-8f6872d495ab}" ma:internalName="TaxCatchAll" ma:showField="CatchAllData" ma:web="e821e515-2ed6-42dc-8244-a8315a5cc1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c729d5-d8dd-4ccd-87aa-46ea52ddd4a6" elementFormDefault="qualified">
    <xsd:import namespace="http://schemas.microsoft.com/office/2006/documentManagement/types"/>
    <xsd:import namespace="http://schemas.microsoft.com/office/infopath/2007/PartnerControls"/>
    <xsd:element name="MigrationSourceURL" ma:index="9" nillable="true" ma:displayName="MigrationSourceURL" ma:internalName="MigrationSourceURL">
      <xsd:simpleType>
        <xsd:restriction base="dms:Note">
          <xsd:maxLength value="255"/>
        </xsd:restriction>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82bce29-4b9a-4a84-ab75-f0ea1c3771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821e515-2ed6-42dc-8244-a8315a5cc19a" xsi:nil="true"/>
    <MigrationSourceURL xmlns="e1c729d5-d8dd-4ccd-87aa-46ea52ddd4a6" xsi:nil="true"/>
    <lcf76f155ced4ddcb4097134ff3c332f xmlns="e1c729d5-d8dd-4ccd-87aa-46ea52ddd4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33D4CC-EA2D-48A6-B125-DDB2DD3B9B35}"/>
</file>

<file path=customXml/itemProps2.xml><?xml version="1.0" encoding="utf-8"?>
<ds:datastoreItem xmlns:ds="http://schemas.openxmlformats.org/officeDocument/2006/customXml" ds:itemID="{C9525E9C-E40D-4386-9CDF-BEBFC10CF855}"/>
</file>

<file path=customXml/itemProps3.xml><?xml version="1.0" encoding="utf-8"?>
<ds:datastoreItem xmlns:ds="http://schemas.openxmlformats.org/officeDocument/2006/customXml" ds:itemID="{690AB597-9E84-4B20-A439-B06FADCE6CA7}"/>
</file>

<file path=docProps/app.xml><?xml version="1.0" encoding="utf-8"?>
<Properties xmlns="http://schemas.openxmlformats.org/officeDocument/2006/extended-properties" xmlns:vt="http://schemas.openxmlformats.org/officeDocument/2006/docPropsVTypes">
  <TotalTime>41</TotalTime>
  <Words>343</Words>
  <Application>Microsoft Office PowerPoint</Application>
  <PresentationFormat>Widescreen</PresentationFormat>
  <Paragraphs>15</Paragraphs>
  <Slides>55</Slides>
  <Notes>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55</vt:i4>
      </vt:variant>
    </vt:vector>
  </HeadingPairs>
  <TitlesOfParts>
    <vt:vector size="63" baseType="lpstr">
      <vt:lpstr>Aptos</vt:lpstr>
      <vt:lpstr>Aptos Display</vt:lpstr>
      <vt:lpstr>Arial</vt:lpstr>
      <vt:lpstr>Century Gothic</vt:lpstr>
      <vt:lpstr>Corbel</vt:lpstr>
      <vt:lpstr>Depth</vt:lpstr>
      <vt:lpstr>Office Theme</vt: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Douglas, Matthew@CDFA</dc:creator>
  <cp:lastModifiedBy>Danyelle Dolan</cp:lastModifiedBy>
  <cp:revision>5</cp:revision>
  <dcterms:created xsi:type="dcterms:W3CDTF">2025-07-07T15:54:47Z</dcterms:created>
  <dcterms:modified xsi:type="dcterms:W3CDTF">2025-07-15T19:00:04Z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0x0101008AA440640499E045B20B22771E0D8221</vt:lpwstr>
  </property>
</Properties>
</file>