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4" r:id="rId8"/>
    <p:sldId id="262" r:id="rId9"/>
    <p:sldId id="266" r:id="rId10"/>
    <p:sldId id="263" r:id="rId11"/>
    <p:sldId id="268" r:id="rId12"/>
    <p:sldId id="267" r:id="rId13"/>
    <p:sldId id="261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2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1E64-0D50-4A1F-FFFB-00B5E53DFE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F31722-F21A-DAAA-C3B1-6787422A29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0B4E9-FF9F-3B99-E375-0D43B5BCD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CC76-2733-4A91-BF4A-8ECE1279BFD7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855BC-210C-1D48-B803-691A9FE25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8EB19-C6A5-DA00-33E2-23FDD577A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114AE-E9EB-4963-8AB3-91D2EA380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09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1B450-F011-D7CE-F28B-59614BB3F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A89CBB-2E6B-B50C-E502-A7229A65A1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C0A86-983D-D618-117F-AA84A07B5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CC76-2733-4A91-BF4A-8ECE1279BFD7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201428-CDC7-4974-50E8-328666A3A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564D3-7649-C010-16D6-DEF5EABB6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114AE-E9EB-4963-8AB3-91D2EA380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77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7FA5F3-8674-B1D4-D7A9-6C640ED4D3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84647B-CA0F-1407-BB30-7E32713E31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D59B3-10F7-E407-C37D-BA4C9026A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CC76-2733-4A91-BF4A-8ECE1279BFD7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88674-D75A-889E-C7D0-47EE7072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3E077-00B5-A979-17A7-9ACC05A71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114AE-E9EB-4963-8AB3-91D2EA380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49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B32CF-16F1-1957-DBA5-CAD63EA24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297FC-B00C-2526-9C7A-8CB7B3495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1D5B7-C833-ECC9-F8DD-406C0FF1F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CC76-2733-4A91-BF4A-8ECE1279BFD7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6D9F5-5D65-21E8-3D48-B8145EC81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2F8E4-EDBA-1AD0-93CF-2E46FA210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114AE-E9EB-4963-8AB3-91D2EA380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10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5C870-7673-811B-7ED4-7309E1661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A5CFA-64D1-AF33-E379-40456AADE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11684-23D1-08BA-5F01-6BF147151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CC76-2733-4A91-BF4A-8ECE1279BFD7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A2C41-6FCA-28E9-1E87-3D7BF9212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7D5BB-2788-2C2B-8097-9A6E544F5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114AE-E9EB-4963-8AB3-91D2EA380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86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A03CF-7D9A-C09F-A166-4CD9AB90C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FD5E7-8962-6407-7A9B-A605BF476A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2C6BA9-AFB5-53FC-76E2-E4556C12F2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158AD3-3034-C7BC-38E5-F8C5988C1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CC76-2733-4A91-BF4A-8ECE1279BFD7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E669C-65A0-A10F-6C1B-7FD51DC38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4E4CD-3270-4FC7-CEEC-1A49B1EF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114AE-E9EB-4963-8AB3-91D2EA380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88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AE726-E075-356B-6433-5F6EF9B77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6C8FA-C26D-6F6E-AA07-7C43D41F0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9461D4-F286-0677-FDE6-4755DE7A1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319F00-DDC2-2118-421C-758462675C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E58555-412C-3B07-98D1-770279FC71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EC1DF8-D566-4C12-B993-B92493918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CC76-2733-4A91-BF4A-8ECE1279BFD7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8EC7AF-A2F9-DF4B-438A-17BB5E8C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29B13-409E-3065-D6F4-683ACD71D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114AE-E9EB-4963-8AB3-91D2EA380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E6C35-C64E-F575-A90A-32DDB8989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B2812C-FB78-8759-6FE0-8D8C0E75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CC76-2733-4A91-BF4A-8ECE1279BFD7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2ACD7F-613D-59E7-7558-35E4EBB97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D7EE3B-BBAB-4CC1-9693-E111E582F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114AE-E9EB-4963-8AB3-91D2EA380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34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A7E478-B802-9FD8-78CE-91945C343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CC76-2733-4A91-BF4A-8ECE1279BFD7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6E7A0E-5069-0DF7-0E17-3AC26EE8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8DD1EE-4A78-B720-86F2-3FD135510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114AE-E9EB-4963-8AB3-91D2EA380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21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E8EE4-005B-828E-1C0C-47375298A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236B-5CEA-C010-D4AA-714FBF4CE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6336E-6203-2813-500D-19365A705E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1F58AD-8903-8DDE-3853-CE6DCBAD5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CC76-2733-4A91-BF4A-8ECE1279BFD7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54B68B-57BB-BEFD-9118-9A2521063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52800-BC97-26BF-524D-AD62909E2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114AE-E9EB-4963-8AB3-91D2EA380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35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96897-9458-994E-C614-8359BE529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52A3C5-0809-D737-219C-10AEC27BF8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2415CA-2E3E-B9C6-9E8A-9883A1CD6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24AF8B-EA21-AA9F-FCA9-384672CF6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CC76-2733-4A91-BF4A-8ECE1279BFD7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2B1CFC-9EC3-DD29-718C-09226F848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2DAB3-BC7C-6897-76B4-A38301C8A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114AE-E9EB-4963-8AB3-91D2EA380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3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E7DB7E-3C5C-3E03-D389-56400A6A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DFB7E-C1AE-6083-C46E-B77808E4D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EC81A-DC9F-56DB-C9F1-3345E2D210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16CC76-2733-4A91-BF4A-8ECE1279BFD7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F59C0-B78F-A062-97BB-FE6B637B7E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F8F18-4371-B7E8-DDA4-A63425D93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5114AE-E9EB-4963-8AB3-91D2EA380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4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6E2218-C785-AC4D-1D55-58720D542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30900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MDMD </a:t>
            </a:r>
            <a:b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Volume Measuring Devices</a:t>
            </a:r>
          </a:p>
        </p:txBody>
      </p:sp>
    </p:spTree>
    <p:extLst>
      <p:ext uri="{BB962C8B-B14F-4D97-AF65-F5344CB8AC3E}">
        <p14:creationId xmlns:p14="http://schemas.microsoft.com/office/powerpoint/2010/main" val="1168016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92782-1615-4699-22F0-EEABF0C9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1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road with a fence and trees&#10;&#10;Description automatically generated">
            <a:extLst>
              <a:ext uri="{FF2B5EF4-FFF2-40B4-BE49-F238E27FC236}">
                <a16:creationId xmlns:a16="http://schemas.microsoft.com/office/drawing/2014/main" id="{69A1307D-505F-A98A-A4E2-42D8997E3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4636" y="-61914"/>
            <a:ext cx="6619875" cy="69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62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92782-1615-4699-22F0-EEABF0C9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1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road with a fence and a truck&#10;&#10;Description automatically generated">
            <a:extLst>
              <a:ext uri="{FF2B5EF4-FFF2-40B4-BE49-F238E27FC236}">
                <a16:creationId xmlns:a16="http://schemas.microsoft.com/office/drawing/2014/main" id="{F29A7EC1-D785-8810-2D74-3910BAF28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5587" y="-14288"/>
            <a:ext cx="65913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04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92782-1615-4699-22F0-EEABF0C9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1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road construction site with cones&#10;&#10;Description automatically generated">
            <a:extLst>
              <a:ext uri="{FF2B5EF4-FFF2-40B4-BE49-F238E27FC236}">
                <a16:creationId xmlns:a16="http://schemas.microsoft.com/office/drawing/2014/main" id="{9953D2D6-FAD9-49A1-7DA2-41A002A1F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6062" y="4762"/>
            <a:ext cx="6496050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83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92782-1615-4699-22F0-EEABF0C9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1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IMG_2794">
            <a:hlinkClick r:id="" action="ppaction://media"/>
            <a:extLst>
              <a:ext uri="{FF2B5EF4-FFF2-40B4-BE49-F238E27FC236}">
                <a16:creationId xmlns:a16="http://schemas.microsoft.com/office/drawing/2014/main" id="{EA91E720-B8A8-D7EB-1913-65C95CCA11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1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92782-1615-4699-22F0-EEABF0C9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1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IMG_3408">
            <a:hlinkClick r:id="" action="ppaction://media"/>
            <a:extLst>
              <a:ext uri="{FF2B5EF4-FFF2-40B4-BE49-F238E27FC236}">
                <a16:creationId xmlns:a16="http://schemas.microsoft.com/office/drawing/2014/main" id="{ADDCD976-E425-D724-B17F-829AB384AD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1900" y="228601"/>
            <a:ext cx="4219575" cy="630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4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E6BD3-B64D-0DC6-7583-0BE293CFF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5" y="365125"/>
            <a:ext cx="11039475" cy="606425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rainbow colored object with a white background&#10;&#10;Description automatically generated">
            <a:extLst>
              <a:ext uri="{FF2B5EF4-FFF2-40B4-BE49-F238E27FC236}">
                <a16:creationId xmlns:a16="http://schemas.microsoft.com/office/drawing/2014/main" id="{59080E3E-02D4-A0C5-E0A6-8D320123D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"/>
            <a:ext cx="6858000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26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E6BD3-B64D-0DC6-7583-0BE293CFF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5" y="365125"/>
            <a:ext cx="11039475" cy="606425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rainbow colored rectangular object&#10;&#10;Description automatically generated">
            <a:extLst>
              <a:ext uri="{FF2B5EF4-FFF2-40B4-BE49-F238E27FC236}">
                <a16:creationId xmlns:a16="http://schemas.microsoft.com/office/drawing/2014/main" id="{1996A584-5F2E-9D97-18F2-9E3E96230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1" y="104775"/>
            <a:ext cx="7210424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11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E6BD3-B64D-0DC6-7583-0BE293CFF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5" y="95250"/>
            <a:ext cx="11039475" cy="65913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thermal image of a cylinder&#10;&#10;Description automatically generated">
            <a:extLst>
              <a:ext uri="{FF2B5EF4-FFF2-40B4-BE49-F238E27FC236}">
                <a16:creationId xmlns:a16="http://schemas.microsoft.com/office/drawing/2014/main" id="{DCF0584E-A7BD-B0D3-1596-1C71C439B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925" y="164980"/>
            <a:ext cx="4535650" cy="641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43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92782-1615-4699-22F0-EEABF0C9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1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crane on a pole&#10;&#10;Description automatically generated">
            <a:extLst>
              <a:ext uri="{FF2B5EF4-FFF2-40B4-BE49-F238E27FC236}">
                <a16:creationId xmlns:a16="http://schemas.microsoft.com/office/drawing/2014/main" id="{DCFBDD8D-25AA-3C0B-888B-0EE709B40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3870" y="142229"/>
            <a:ext cx="6037559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22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92782-1615-4699-22F0-EEABF0C9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1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red crane with a blue sky&#10;&#10;Description automatically generated">
            <a:extLst>
              <a:ext uri="{FF2B5EF4-FFF2-40B4-BE49-F238E27FC236}">
                <a16:creationId xmlns:a16="http://schemas.microsoft.com/office/drawing/2014/main" id="{D627A499-18BA-9A17-6AC6-B73E4FE74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4649" y="-47625"/>
            <a:ext cx="64293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70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92782-1615-4699-22F0-EEABF0C9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1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red rectangular object with three cameras&#10;&#10;Description automatically generated">
            <a:extLst>
              <a:ext uri="{FF2B5EF4-FFF2-40B4-BE49-F238E27FC236}">
                <a16:creationId xmlns:a16="http://schemas.microsoft.com/office/drawing/2014/main" id="{B8999FE5-CC2D-CFCA-5325-773458F5C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3712" y="-176213"/>
            <a:ext cx="6262688" cy="706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09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92782-1615-4699-22F0-EEABF0C9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1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metal box on the ground&#10;&#10;Description automatically generated">
            <a:extLst>
              <a:ext uri="{FF2B5EF4-FFF2-40B4-BE49-F238E27FC236}">
                <a16:creationId xmlns:a16="http://schemas.microsoft.com/office/drawing/2014/main" id="{B81FF615-3E73-5B7C-F717-2084E4EE7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14661" y="-80962"/>
            <a:ext cx="6410325" cy="710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93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92782-1615-4699-22F0-EEABF0C9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1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yellow tractor with a wooden box on a gravel road&#10;&#10;Description automatically generated with medium confidence">
            <a:extLst>
              <a:ext uri="{FF2B5EF4-FFF2-40B4-BE49-F238E27FC236}">
                <a16:creationId xmlns:a16="http://schemas.microsoft.com/office/drawing/2014/main" id="{94DBCD68-602E-62CD-ACC3-BC4DD6945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9412" y="-42863"/>
            <a:ext cx="6457950" cy="69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36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92782-1615-4699-22F0-EEABF0C9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1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person holding a long metal container&#10;&#10;Description automatically generated">
            <a:extLst>
              <a:ext uri="{FF2B5EF4-FFF2-40B4-BE49-F238E27FC236}">
                <a16:creationId xmlns:a16="http://schemas.microsoft.com/office/drawing/2014/main" id="{FA7F174D-D1E9-DF9F-8D0A-9BA60B2C8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0361" y="-23813"/>
            <a:ext cx="6429375" cy="689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11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92782-1615-4699-22F0-EEABF0C9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1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construction vehicle loading a truck&#10;&#10;Description automatically generated">
            <a:extLst>
              <a:ext uri="{FF2B5EF4-FFF2-40B4-BE49-F238E27FC236}">
                <a16:creationId xmlns:a16="http://schemas.microsoft.com/office/drawing/2014/main" id="{D1E69E6C-D713-1413-B9E1-EF5F5CCD5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1" y="171450"/>
            <a:ext cx="369570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55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92782-1615-4699-22F0-EEABF0C9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1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crane lifting a container&#10;&#10;Description automatically generated">
            <a:extLst>
              <a:ext uri="{FF2B5EF4-FFF2-40B4-BE49-F238E27FC236}">
                <a16:creationId xmlns:a16="http://schemas.microsoft.com/office/drawing/2014/main" id="{8BD20D2B-3712-F138-2062-AB0D8C6F7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5" y="152400"/>
            <a:ext cx="3867150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35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A440640499E045B20B22771E0D8221" ma:contentTypeVersion="21" ma:contentTypeDescription="Create a new document." ma:contentTypeScope="" ma:versionID="abaaf8b12ff82eeb761e2b112f886f8b">
  <xsd:schema xmlns:xsd="http://www.w3.org/2001/XMLSchema" xmlns:xs="http://www.w3.org/2001/XMLSchema" xmlns:p="http://schemas.microsoft.com/office/2006/metadata/properties" xmlns:ns2="e821e515-2ed6-42dc-8244-a8315a5cc19a" xmlns:ns3="e1c729d5-d8dd-4ccd-87aa-46ea52ddd4a6" targetNamespace="http://schemas.microsoft.com/office/2006/metadata/properties" ma:root="true" ma:fieldsID="6bed7f513f087ccc53aae22520fe54ec" ns2:_="" ns3:_="">
    <xsd:import namespace="e821e515-2ed6-42dc-8244-a8315a5cc19a"/>
    <xsd:import namespace="e1c729d5-d8dd-4ccd-87aa-46ea52ddd4a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MigrationSourceURL" minOccurs="0"/>
                <xsd:element ref="ns2:SharedWithDetails" minOccurs="0"/>
                <xsd:element ref="ns2:LastSharedByTime" minOccurs="0"/>
                <xsd:element ref="ns2:LastSharedByUser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21e515-2ed6-42dc-8244-a8315a5cc19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internalName="LastSharedByTime" ma:readOnly="true">
      <xsd:simpleType>
        <xsd:restriction base="dms:DateTime"/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a0de06aa-230a-41a3-a587-8f6872d495ab}" ma:internalName="TaxCatchAll" ma:showField="CatchAllData" ma:web="e821e515-2ed6-42dc-8244-a8315a5cc1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c729d5-d8dd-4ccd-87aa-46ea52ddd4a6" elementFormDefault="qualified">
    <xsd:import namespace="http://schemas.microsoft.com/office/2006/documentManagement/types"/>
    <xsd:import namespace="http://schemas.microsoft.com/office/infopath/2007/PartnerControls"/>
    <xsd:element name="MigrationSourceURL" ma:index="9" nillable="true" ma:displayName="MigrationSourceURL" ma:internalName="MigrationSourceURL">
      <xsd:simpleType>
        <xsd:restriction base="dms:Note">
          <xsd:maxLength value="255"/>
        </xsd:restriction>
      </xsd:simpleType>
    </xsd:element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482bce29-4b9a-4a84-ab75-f0ea1c3771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821e515-2ed6-42dc-8244-a8315a5cc19a" xsi:nil="true"/>
    <MigrationSourceURL xmlns="e1c729d5-d8dd-4ccd-87aa-46ea52ddd4a6" xsi:nil="true"/>
    <lcf76f155ced4ddcb4097134ff3c332f xmlns="e1c729d5-d8dd-4ccd-87aa-46ea52ddd4a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5164268-BE5C-4BFA-8FFB-4444342679E1}"/>
</file>

<file path=customXml/itemProps2.xml><?xml version="1.0" encoding="utf-8"?>
<ds:datastoreItem xmlns:ds="http://schemas.openxmlformats.org/officeDocument/2006/customXml" ds:itemID="{4CDB06A5-627D-4B66-B8D1-81233B14F5AB}"/>
</file>

<file path=customXml/itemProps3.xml><?xml version="1.0" encoding="utf-8"?>
<ds:datastoreItem xmlns:ds="http://schemas.openxmlformats.org/officeDocument/2006/customXml" ds:itemID="{D4CA45FD-AF95-4E57-AD9C-B19F8A1C976E}"/>
</file>

<file path=docProps/app.xml><?xml version="1.0" encoding="utf-8"?>
<Properties xmlns="http://schemas.openxmlformats.org/officeDocument/2006/extended-properties" xmlns:vt="http://schemas.openxmlformats.org/officeDocument/2006/docPropsVTypes">
  <TotalTime>1711</TotalTime>
  <Words>5</Words>
  <Application>Microsoft Office PowerPoint</Application>
  <PresentationFormat>Widescreen</PresentationFormat>
  <Paragraphs>1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 Theme</vt:lpstr>
      <vt:lpstr>MDMD  Volume Measuring Devices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Richard Suiter</dc:creator>
  <cp:lastModifiedBy>Richard Suiter</cp:lastModifiedBy>
  <cp:revision>10</cp:revision>
  <dcterms:created xsi:type="dcterms:W3CDTF">2024-09-09T15:23:43Z</dcterms:created>
  <dcterms:modified xsi:type="dcterms:W3CDTF">2024-10-01T13:20:37Z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0x0101008AA440640499E045B20B22771E0D8221</vt:lpwstr>
  </property>
</Properties>
</file>