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on Flint" initials="JF" lastIdx="1" clrIdx="0">
    <p:extLst>
      <p:ext uri="{19B8F6BF-5375-455C-9EA6-DF929625EA0E}">
        <p15:presenceInfo xmlns:p15="http://schemas.microsoft.com/office/powerpoint/2012/main" userId="S::FlintJ@dca.njoag.gov::054df6c9-7719-49e2-8d7f-1ef8e9956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Flint" userId="054df6c9-7719-49e2-8d7f-1ef8e9956107" providerId="ADAL" clId="{CD6B29AB-49D3-4E0E-A6A8-5531E707C5AD}"/>
    <pc:docChg chg="undo custSel addSld modSld sldOrd modNotesMaster">
      <pc:chgData name="Jason Flint" userId="054df6c9-7719-49e2-8d7f-1ef8e9956107" providerId="ADAL" clId="{CD6B29AB-49D3-4E0E-A6A8-5531E707C5AD}" dt="2025-07-11T13:51:43.351" v="1271"/>
      <pc:docMkLst>
        <pc:docMk/>
      </pc:docMkLst>
      <pc:sldChg chg="modSp mod">
        <pc:chgData name="Jason Flint" userId="054df6c9-7719-49e2-8d7f-1ef8e9956107" providerId="ADAL" clId="{CD6B29AB-49D3-4E0E-A6A8-5531E707C5AD}" dt="2025-07-11T13:33:53.959" v="124" actId="20577"/>
        <pc:sldMkLst>
          <pc:docMk/>
          <pc:sldMk cId="1301871841" sldId="256"/>
        </pc:sldMkLst>
        <pc:spChg chg="mod">
          <ac:chgData name="Jason Flint" userId="054df6c9-7719-49e2-8d7f-1ef8e9956107" providerId="ADAL" clId="{CD6B29AB-49D3-4E0E-A6A8-5531E707C5AD}" dt="2025-07-11T13:33:53.959" v="124" actId="20577"/>
          <ac:spMkLst>
            <pc:docMk/>
            <pc:sldMk cId="1301871841" sldId="256"/>
            <ac:spMk id="5" creationId="{6A80BBA5-025A-470D-B70E-09B516657F3D}"/>
          </ac:spMkLst>
        </pc:spChg>
      </pc:sldChg>
      <pc:sldChg chg="addCm delCm modCm modNotesTx">
        <pc:chgData name="Jason Flint" userId="054df6c9-7719-49e2-8d7f-1ef8e9956107" providerId="ADAL" clId="{CD6B29AB-49D3-4E0E-A6A8-5531E707C5AD}" dt="2025-07-11T13:47:45.220" v="1036" actId="20577"/>
        <pc:sldMkLst>
          <pc:docMk/>
          <pc:sldMk cId="1496254650" sldId="258"/>
        </pc:sldMkLst>
      </pc:sldChg>
      <pc:sldChg chg="modNotesTx">
        <pc:chgData name="Jason Flint" userId="054df6c9-7719-49e2-8d7f-1ef8e9956107" providerId="ADAL" clId="{CD6B29AB-49D3-4E0E-A6A8-5531E707C5AD}" dt="2025-07-11T13:39:50.513" v="565" actId="20577"/>
        <pc:sldMkLst>
          <pc:docMk/>
          <pc:sldMk cId="3079423949" sldId="259"/>
        </pc:sldMkLst>
      </pc:sldChg>
      <pc:sldChg chg="modSp mod modNotesTx">
        <pc:chgData name="Jason Flint" userId="054df6c9-7719-49e2-8d7f-1ef8e9956107" providerId="ADAL" clId="{CD6B29AB-49D3-4E0E-A6A8-5531E707C5AD}" dt="2025-07-11T13:38:41.115" v="553" actId="20577"/>
        <pc:sldMkLst>
          <pc:docMk/>
          <pc:sldMk cId="259841529" sldId="261"/>
        </pc:sldMkLst>
        <pc:spChg chg="mod">
          <ac:chgData name="Jason Flint" userId="054df6c9-7719-49e2-8d7f-1ef8e9956107" providerId="ADAL" clId="{CD6B29AB-49D3-4E0E-A6A8-5531E707C5AD}" dt="2025-07-11T01:38:25.512" v="7" actId="20577"/>
          <ac:spMkLst>
            <pc:docMk/>
            <pc:sldMk cId="259841529" sldId="261"/>
            <ac:spMk id="5" creationId="{185E2F4D-B49E-48D8-BED6-E2AD6BDA2005}"/>
          </ac:spMkLst>
        </pc:spChg>
      </pc:sldChg>
      <pc:sldChg chg="modSp mod modNotesTx">
        <pc:chgData name="Jason Flint" userId="054df6c9-7719-49e2-8d7f-1ef8e9956107" providerId="ADAL" clId="{CD6B29AB-49D3-4E0E-A6A8-5531E707C5AD}" dt="2025-07-11T13:50:35.951" v="1268" actId="20577"/>
        <pc:sldMkLst>
          <pc:docMk/>
          <pc:sldMk cId="4193952378" sldId="262"/>
        </pc:sldMkLst>
        <pc:graphicFrameChg chg="mod">
          <ac:chgData name="Jason Flint" userId="054df6c9-7719-49e2-8d7f-1ef8e9956107" providerId="ADAL" clId="{CD6B29AB-49D3-4E0E-A6A8-5531E707C5AD}" dt="2025-07-11T13:43:03.931" v="639"/>
          <ac:graphicFrameMkLst>
            <pc:docMk/>
            <pc:sldMk cId="4193952378" sldId="262"/>
            <ac:graphicFrameMk id="2" creationId="{78A35BAB-CFE3-4165-BCC7-6FCE2A256CA9}"/>
          </ac:graphicFrameMkLst>
        </pc:graphicFrameChg>
      </pc:sldChg>
      <pc:sldChg chg="modSp add mod ord">
        <pc:chgData name="Jason Flint" userId="054df6c9-7719-49e2-8d7f-1ef8e9956107" providerId="ADAL" clId="{CD6B29AB-49D3-4E0E-A6A8-5531E707C5AD}" dt="2025-07-11T13:34:33.246" v="126" actId="20577"/>
        <pc:sldMkLst>
          <pc:docMk/>
          <pc:sldMk cId="322490471" sldId="263"/>
        </pc:sldMkLst>
        <pc:spChg chg="mod">
          <ac:chgData name="Jason Flint" userId="054df6c9-7719-49e2-8d7f-1ef8e9956107" providerId="ADAL" clId="{CD6B29AB-49D3-4E0E-A6A8-5531E707C5AD}" dt="2025-07-11T13:34:33.246" v="126" actId="20577"/>
          <ac:spMkLst>
            <pc:docMk/>
            <pc:sldMk cId="322490471" sldId="263"/>
            <ac:spMk id="5" creationId="{6A80BBA5-025A-470D-B70E-09B516657F3D}"/>
          </ac:spMkLst>
        </pc:spChg>
        <pc:picChg chg="mod">
          <ac:chgData name="Jason Flint" userId="054df6c9-7719-49e2-8d7f-1ef8e9956107" providerId="ADAL" clId="{CD6B29AB-49D3-4E0E-A6A8-5531E707C5AD}" dt="2025-07-11T01:43:26.651" v="116" actId="1076"/>
          <ac:picMkLst>
            <pc:docMk/>
            <pc:sldMk cId="322490471" sldId="263"/>
            <ac:picMk id="10" creationId="{1AAB4C96-5D8E-4D10-89A8-8028353C22A6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20DA6-D60E-443D-9120-47CE5CAB4F7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1B33BEA0-6D78-4103-B47E-0B1E316444C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Research Concept 1</a:t>
          </a:r>
        </a:p>
      </dgm:t>
    </dgm:pt>
    <dgm:pt modelId="{605CC521-4852-4672-B43B-D53D38103B61}" type="parTrans" cxnId="{59E2C97E-142B-4EED-98DE-9034F8FE468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D21B1B4-145B-44CC-BF96-14D029F7BF34}" type="sibTrans" cxnId="{59E2C97E-142B-4EED-98DE-9034F8FE468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6F64EE8-17D6-4EDF-9D3E-BA5568979E5C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Survey Membership</a:t>
          </a:r>
        </a:p>
      </dgm:t>
    </dgm:pt>
    <dgm:pt modelId="{E573D813-9907-4660-B45E-494201883357}" type="parTrans" cxnId="{33F16F6C-146B-45D9-82D1-CD7880ACDC9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2568795-DE70-46FA-8868-510D47A8C0BD}" type="sibTrans" cxnId="{33F16F6C-146B-45D9-82D1-CD7880ACDC93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5E1DC60-C89E-4DDF-A8F5-5F3DB31A105D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Author Report</a:t>
          </a:r>
        </a:p>
      </dgm:t>
    </dgm:pt>
    <dgm:pt modelId="{D8C2A3E8-E7E8-4C2F-A7DC-8FC68BE3CF5F}" type="parTrans" cxnId="{42A0F0C1-5859-4830-A287-AB15095FBCF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10F693D-BDC4-4993-85F9-7B62F5DC5E33}" type="sibTrans" cxnId="{42A0F0C1-5859-4830-A287-AB15095FBCF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95936BD-7A11-4A63-B4C4-D269D8B49EF3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Acknowledge Successes</a:t>
          </a:r>
        </a:p>
        <a:p>
          <a:r>
            <a:rPr lang="en-US" dirty="0">
              <a:solidFill>
                <a:schemeClr val="bg1"/>
              </a:solidFill>
            </a:rPr>
            <a:t>Formulate Suggestions</a:t>
          </a:r>
        </a:p>
      </dgm:t>
    </dgm:pt>
    <dgm:pt modelId="{16F14CD0-9725-4BC7-A1B4-0F497E2B9420}" type="parTrans" cxnId="{EE7C0E02-E1AA-42E4-B326-13F625FC0B20}">
      <dgm:prSet/>
      <dgm:spPr/>
      <dgm:t>
        <a:bodyPr/>
        <a:lstStyle/>
        <a:p>
          <a:endParaRPr lang="en-US"/>
        </a:p>
      </dgm:t>
    </dgm:pt>
    <dgm:pt modelId="{E636D3C7-50C8-4A85-9402-0C63E0BB717D}" type="sibTrans" cxnId="{EE7C0E02-E1AA-42E4-B326-13F625FC0B20}">
      <dgm:prSet/>
      <dgm:spPr/>
      <dgm:t>
        <a:bodyPr/>
        <a:lstStyle/>
        <a:p>
          <a:endParaRPr lang="en-US"/>
        </a:p>
      </dgm:t>
    </dgm:pt>
    <dgm:pt modelId="{800A98FB-0BA7-4889-9A3D-A481A676096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Research Concept 2</a:t>
          </a:r>
        </a:p>
      </dgm:t>
    </dgm:pt>
    <dgm:pt modelId="{06CED142-BE43-48A9-BD8E-BE407335589C}" type="parTrans" cxnId="{D6C4340E-88B7-46F5-9876-03AD2308C465}">
      <dgm:prSet/>
      <dgm:spPr/>
      <dgm:t>
        <a:bodyPr/>
        <a:lstStyle/>
        <a:p>
          <a:endParaRPr lang="en-US"/>
        </a:p>
      </dgm:t>
    </dgm:pt>
    <dgm:pt modelId="{CDFB2173-F180-4139-B6D5-036E3766CDA4}" type="sibTrans" cxnId="{D6C4340E-88B7-46F5-9876-03AD2308C465}">
      <dgm:prSet/>
      <dgm:spPr/>
      <dgm:t>
        <a:bodyPr/>
        <a:lstStyle/>
        <a:p>
          <a:endParaRPr lang="en-US"/>
        </a:p>
      </dgm:t>
    </dgm:pt>
    <dgm:pt modelId="{FA0AC27A-869C-46D9-A614-C995D10F5F59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Survey Membership</a:t>
          </a:r>
        </a:p>
      </dgm:t>
    </dgm:pt>
    <dgm:pt modelId="{1AA4D89A-8BAC-4DCF-897A-013F173DB5BD}" type="parTrans" cxnId="{909D0505-B108-4A96-BB5D-42E26D239BDF}">
      <dgm:prSet/>
      <dgm:spPr/>
      <dgm:t>
        <a:bodyPr/>
        <a:lstStyle/>
        <a:p>
          <a:endParaRPr lang="en-US"/>
        </a:p>
      </dgm:t>
    </dgm:pt>
    <dgm:pt modelId="{CE684C48-CECD-44F1-93BE-FAB524434F3C}" type="sibTrans" cxnId="{909D0505-B108-4A96-BB5D-42E26D239BDF}">
      <dgm:prSet/>
      <dgm:spPr/>
      <dgm:t>
        <a:bodyPr/>
        <a:lstStyle/>
        <a:p>
          <a:endParaRPr lang="en-US"/>
        </a:p>
      </dgm:t>
    </dgm:pt>
    <dgm:pt modelId="{163921D8-6433-4C3F-BCE8-96F8E116777D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Formulate Suggestions</a:t>
          </a:r>
        </a:p>
      </dgm:t>
    </dgm:pt>
    <dgm:pt modelId="{D7415D91-4A8D-48BE-AEB3-BF93E62850C4}" type="parTrans" cxnId="{7A1AABFA-5046-4100-800D-1CCDBECDD581}">
      <dgm:prSet/>
      <dgm:spPr/>
      <dgm:t>
        <a:bodyPr/>
        <a:lstStyle/>
        <a:p>
          <a:endParaRPr lang="en-US"/>
        </a:p>
      </dgm:t>
    </dgm:pt>
    <dgm:pt modelId="{C44D26D8-4C78-4566-A589-8542B88FD9C8}" type="sibTrans" cxnId="{7A1AABFA-5046-4100-800D-1CCDBECDD581}">
      <dgm:prSet/>
      <dgm:spPr/>
      <dgm:t>
        <a:bodyPr/>
        <a:lstStyle/>
        <a:p>
          <a:endParaRPr lang="en-US"/>
        </a:p>
      </dgm:t>
    </dgm:pt>
    <dgm:pt modelId="{21C08FE3-077F-4EA4-94DA-0239489CEDEA}" type="pres">
      <dgm:prSet presAssocID="{AAA20DA6-D60E-443D-9120-47CE5CAB4F75}" presName="Name0" presStyleCnt="0">
        <dgm:presLayoutVars>
          <dgm:dir/>
          <dgm:resizeHandles val="exact"/>
        </dgm:presLayoutVars>
      </dgm:prSet>
      <dgm:spPr/>
    </dgm:pt>
    <dgm:pt modelId="{9B38FDEF-9D1E-4CED-9266-D1703BA4F991}" type="pres">
      <dgm:prSet presAssocID="{AAA20DA6-D60E-443D-9120-47CE5CAB4F75}" presName="arrow" presStyleLbl="bgShp" presStyleIdx="0" presStyleCnt="1" custLinFactNeighborX="75" custLinFactNeighborY="0"/>
      <dgm:spPr/>
    </dgm:pt>
    <dgm:pt modelId="{29AE757C-926D-4657-AB8D-F772F11B0286}" type="pres">
      <dgm:prSet presAssocID="{AAA20DA6-D60E-443D-9120-47CE5CAB4F75}" presName="points" presStyleCnt="0"/>
      <dgm:spPr/>
    </dgm:pt>
    <dgm:pt modelId="{9DB34C00-90AC-4A68-8F60-08DB9258ADB2}" type="pres">
      <dgm:prSet presAssocID="{1B33BEA0-6D78-4103-B47E-0B1E316444CF}" presName="compositeA" presStyleCnt="0"/>
      <dgm:spPr/>
    </dgm:pt>
    <dgm:pt modelId="{F4CA9E53-AA03-4770-841A-75E9E1CE8DF0}" type="pres">
      <dgm:prSet presAssocID="{1B33BEA0-6D78-4103-B47E-0B1E316444CF}" presName="textA" presStyleLbl="revTx" presStyleIdx="0" presStyleCnt="7">
        <dgm:presLayoutVars>
          <dgm:bulletEnabled val="1"/>
        </dgm:presLayoutVars>
      </dgm:prSet>
      <dgm:spPr/>
    </dgm:pt>
    <dgm:pt modelId="{D5C4F9E2-DE98-40CB-9C43-CADCDEC70D23}" type="pres">
      <dgm:prSet presAssocID="{1B33BEA0-6D78-4103-B47E-0B1E316444CF}" presName="circleA" presStyleLbl="node1" presStyleIdx="0" presStyleCnt="7"/>
      <dgm:spPr/>
    </dgm:pt>
    <dgm:pt modelId="{30EF5567-007A-40EB-9BEA-3BC70BCD9FAD}" type="pres">
      <dgm:prSet presAssocID="{1B33BEA0-6D78-4103-B47E-0B1E316444CF}" presName="spaceA" presStyleCnt="0"/>
      <dgm:spPr/>
    </dgm:pt>
    <dgm:pt modelId="{537E75B1-5737-4454-AE43-8C45A665594C}" type="pres">
      <dgm:prSet presAssocID="{AD21B1B4-145B-44CC-BF96-14D029F7BF34}" presName="space" presStyleCnt="0"/>
      <dgm:spPr/>
    </dgm:pt>
    <dgm:pt modelId="{D287FAF4-6439-4F90-AF77-8612D088B32E}" type="pres">
      <dgm:prSet presAssocID="{66F64EE8-17D6-4EDF-9D3E-BA5568979E5C}" presName="compositeB" presStyleCnt="0"/>
      <dgm:spPr/>
    </dgm:pt>
    <dgm:pt modelId="{A2019B2C-8CD5-491C-8065-170532397814}" type="pres">
      <dgm:prSet presAssocID="{66F64EE8-17D6-4EDF-9D3E-BA5568979E5C}" presName="textB" presStyleLbl="revTx" presStyleIdx="1" presStyleCnt="7" custLinFactNeighborX="-3057" custLinFactNeighborY="-87539">
        <dgm:presLayoutVars>
          <dgm:bulletEnabled val="1"/>
        </dgm:presLayoutVars>
      </dgm:prSet>
      <dgm:spPr/>
    </dgm:pt>
    <dgm:pt modelId="{FA8343F1-92CF-4CB6-9CC6-5B6C4517BB0B}" type="pres">
      <dgm:prSet presAssocID="{66F64EE8-17D6-4EDF-9D3E-BA5568979E5C}" presName="circleB" presStyleLbl="node1" presStyleIdx="1" presStyleCnt="7"/>
      <dgm:spPr/>
    </dgm:pt>
    <dgm:pt modelId="{1D6F6705-8A9B-42AE-AAD5-97ED824B95FD}" type="pres">
      <dgm:prSet presAssocID="{66F64EE8-17D6-4EDF-9D3E-BA5568979E5C}" presName="spaceB" presStyleCnt="0"/>
      <dgm:spPr/>
    </dgm:pt>
    <dgm:pt modelId="{7D4FFC4D-D4FE-452C-B1C1-6988577666CA}" type="pres">
      <dgm:prSet presAssocID="{52568795-DE70-46FA-8868-510D47A8C0BD}" presName="space" presStyleCnt="0"/>
      <dgm:spPr/>
    </dgm:pt>
    <dgm:pt modelId="{8C3ECF5F-A0FB-4457-B5F9-3B9371ACF875}" type="pres">
      <dgm:prSet presAssocID="{595936BD-7A11-4A63-B4C4-D269D8B49EF3}" presName="compositeA" presStyleCnt="0"/>
      <dgm:spPr/>
    </dgm:pt>
    <dgm:pt modelId="{7C89C7D9-4E3D-412E-BF3B-3786F6AE333B}" type="pres">
      <dgm:prSet presAssocID="{595936BD-7A11-4A63-B4C4-D269D8B49EF3}" presName="textA" presStyleLbl="revTx" presStyleIdx="2" presStyleCnt="7">
        <dgm:presLayoutVars>
          <dgm:bulletEnabled val="1"/>
        </dgm:presLayoutVars>
      </dgm:prSet>
      <dgm:spPr/>
    </dgm:pt>
    <dgm:pt modelId="{FC8E357D-FD7C-45B7-9008-2C93EE421AD7}" type="pres">
      <dgm:prSet presAssocID="{595936BD-7A11-4A63-B4C4-D269D8B49EF3}" presName="circleA" presStyleLbl="node1" presStyleIdx="2" presStyleCnt="7"/>
      <dgm:spPr/>
    </dgm:pt>
    <dgm:pt modelId="{B7538649-5D76-4995-AD5A-56EDB690BDFC}" type="pres">
      <dgm:prSet presAssocID="{595936BD-7A11-4A63-B4C4-D269D8B49EF3}" presName="spaceA" presStyleCnt="0"/>
      <dgm:spPr/>
    </dgm:pt>
    <dgm:pt modelId="{72445E62-1F12-4B6A-B519-83A241240412}" type="pres">
      <dgm:prSet presAssocID="{E636D3C7-50C8-4A85-9402-0C63E0BB717D}" presName="space" presStyleCnt="0"/>
      <dgm:spPr/>
    </dgm:pt>
    <dgm:pt modelId="{8B8530BC-D170-44DC-824E-EE415E609314}" type="pres">
      <dgm:prSet presAssocID="{800A98FB-0BA7-4889-9A3D-A481A676096F}" presName="compositeB" presStyleCnt="0"/>
      <dgm:spPr/>
    </dgm:pt>
    <dgm:pt modelId="{855815F1-D6C9-4F9B-9134-4C920D34E850}" type="pres">
      <dgm:prSet presAssocID="{800A98FB-0BA7-4889-9A3D-A481A676096F}" presName="textB" presStyleLbl="revTx" presStyleIdx="3" presStyleCnt="7">
        <dgm:presLayoutVars>
          <dgm:bulletEnabled val="1"/>
        </dgm:presLayoutVars>
      </dgm:prSet>
      <dgm:spPr/>
    </dgm:pt>
    <dgm:pt modelId="{77B4864E-2C8D-49BE-856E-A76CBFAF996C}" type="pres">
      <dgm:prSet presAssocID="{800A98FB-0BA7-4889-9A3D-A481A676096F}" presName="circleB" presStyleLbl="node1" presStyleIdx="3" presStyleCnt="7"/>
      <dgm:spPr/>
    </dgm:pt>
    <dgm:pt modelId="{032B3668-CC42-4DEF-A692-62B27CFE34CB}" type="pres">
      <dgm:prSet presAssocID="{800A98FB-0BA7-4889-9A3D-A481A676096F}" presName="spaceB" presStyleCnt="0"/>
      <dgm:spPr/>
    </dgm:pt>
    <dgm:pt modelId="{B55CB692-41F6-4DDB-A7D1-B3AAF88C4B8B}" type="pres">
      <dgm:prSet presAssocID="{CDFB2173-F180-4139-B6D5-036E3766CDA4}" presName="space" presStyleCnt="0"/>
      <dgm:spPr/>
    </dgm:pt>
    <dgm:pt modelId="{172F5BDC-7E8B-4643-AF02-01D2B5C52C1E}" type="pres">
      <dgm:prSet presAssocID="{FA0AC27A-869C-46D9-A614-C995D10F5F59}" presName="compositeA" presStyleCnt="0"/>
      <dgm:spPr/>
    </dgm:pt>
    <dgm:pt modelId="{BFE95F55-1F67-4807-9EB3-D72E0EE44786}" type="pres">
      <dgm:prSet presAssocID="{FA0AC27A-869C-46D9-A614-C995D10F5F59}" presName="textA" presStyleLbl="revTx" presStyleIdx="4" presStyleCnt="7" custLinFactNeighborX="1834" custLinFactNeighborY="87086">
        <dgm:presLayoutVars>
          <dgm:bulletEnabled val="1"/>
        </dgm:presLayoutVars>
      </dgm:prSet>
      <dgm:spPr/>
    </dgm:pt>
    <dgm:pt modelId="{D6B2D145-4E8C-4B6C-B705-806DA228DD84}" type="pres">
      <dgm:prSet presAssocID="{FA0AC27A-869C-46D9-A614-C995D10F5F59}" presName="circleA" presStyleLbl="node1" presStyleIdx="4" presStyleCnt="7"/>
      <dgm:spPr/>
    </dgm:pt>
    <dgm:pt modelId="{DF9507E5-BD24-4E10-BF22-09AC18F4FF05}" type="pres">
      <dgm:prSet presAssocID="{FA0AC27A-869C-46D9-A614-C995D10F5F59}" presName="spaceA" presStyleCnt="0"/>
      <dgm:spPr/>
    </dgm:pt>
    <dgm:pt modelId="{CA9F761F-EB54-4565-83D8-946B9EB247FB}" type="pres">
      <dgm:prSet presAssocID="{CE684C48-CECD-44F1-93BE-FAB524434F3C}" presName="space" presStyleCnt="0"/>
      <dgm:spPr/>
    </dgm:pt>
    <dgm:pt modelId="{916B9996-B6F2-40D6-A1A0-E238B24EA425}" type="pres">
      <dgm:prSet presAssocID="{163921D8-6433-4C3F-BCE8-96F8E116777D}" presName="compositeB" presStyleCnt="0"/>
      <dgm:spPr/>
    </dgm:pt>
    <dgm:pt modelId="{D5EB1485-EF5A-43D0-8597-5D86014E8134}" type="pres">
      <dgm:prSet presAssocID="{163921D8-6433-4C3F-BCE8-96F8E116777D}" presName="textB" presStyleLbl="revTx" presStyleIdx="5" presStyleCnt="7">
        <dgm:presLayoutVars>
          <dgm:bulletEnabled val="1"/>
        </dgm:presLayoutVars>
      </dgm:prSet>
      <dgm:spPr/>
    </dgm:pt>
    <dgm:pt modelId="{E2E5819F-178B-4EF3-805C-728B3FAD8079}" type="pres">
      <dgm:prSet presAssocID="{163921D8-6433-4C3F-BCE8-96F8E116777D}" presName="circleB" presStyleLbl="node1" presStyleIdx="5" presStyleCnt="7"/>
      <dgm:spPr/>
    </dgm:pt>
    <dgm:pt modelId="{890D6CF7-C977-49AF-BDD3-32150005F636}" type="pres">
      <dgm:prSet presAssocID="{163921D8-6433-4C3F-BCE8-96F8E116777D}" presName="spaceB" presStyleCnt="0"/>
      <dgm:spPr/>
    </dgm:pt>
    <dgm:pt modelId="{EC36ADEE-886E-4A73-9919-7EE1D8E9DA74}" type="pres">
      <dgm:prSet presAssocID="{C44D26D8-4C78-4566-A589-8542B88FD9C8}" presName="space" presStyleCnt="0"/>
      <dgm:spPr/>
    </dgm:pt>
    <dgm:pt modelId="{AECE6608-9165-44EE-9AB6-58997E2B718E}" type="pres">
      <dgm:prSet presAssocID="{B5E1DC60-C89E-4DDF-A8F5-5F3DB31A105D}" presName="compositeA" presStyleCnt="0"/>
      <dgm:spPr/>
    </dgm:pt>
    <dgm:pt modelId="{2A14239F-3019-4E7F-A37C-392079904985}" type="pres">
      <dgm:prSet presAssocID="{B5E1DC60-C89E-4DDF-A8F5-5F3DB31A105D}" presName="textA" presStyleLbl="revTx" presStyleIdx="6" presStyleCnt="7" custLinFactNeighborX="-1834" custLinFactNeighborY="45245">
        <dgm:presLayoutVars>
          <dgm:bulletEnabled val="1"/>
        </dgm:presLayoutVars>
      </dgm:prSet>
      <dgm:spPr/>
    </dgm:pt>
    <dgm:pt modelId="{0ABB3ADC-F265-42F7-BCB3-B100FC2977FF}" type="pres">
      <dgm:prSet presAssocID="{B5E1DC60-C89E-4DDF-A8F5-5F3DB31A105D}" presName="circleA" presStyleLbl="node1" presStyleIdx="6" presStyleCnt="7" custLinFactX="100000" custLinFactNeighborX="172682" custLinFactNeighborY="0"/>
      <dgm:spPr>
        <a:solidFill>
          <a:schemeClr val="accent1">
            <a:lumMod val="20000"/>
            <a:lumOff val="80000"/>
          </a:schemeClr>
        </a:solidFill>
      </dgm:spPr>
    </dgm:pt>
    <dgm:pt modelId="{3AB201D4-22CA-4828-8BAA-5E0F9798057D}" type="pres">
      <dgm:prSet presAssocID="{B5E1DC60-C89E-4DDF-A8F5-5F3DB31A105D}" presName="spaceA" presStyleCnt="0"/>
      <dgm:spPr/>
    </dgm:pt>
  </dgm:ptLst>
  <dgm:cxnLst>
    <dgm:cxn modelId="{96673B01-97DE-4810-8711-40F00152B8B4}" type="presOf" srcId="{66F64EE8-17D6-4EDF-9D3E-BA5568979E5C}" destId="{A2019B2C-8CD5-491C-8065-170532397814}" srcOrd="0" destOrd="0" presId="urn:microsoft.com/office/officeart/2005/8/layout/hProcess11"/>
    <dgm:cxn modelId="{EE7C0E02-E1AA-42E4-B326-13F625FC0B20}" srcId="{AAA20DA6-D60E-443D-9120-47CE5CAB4F75}" destId="{595936BD-7A11-4A63-B4C4-D269D8B49EF3}" srcOrd="2" destOrd="0" parTransId="{16F14CD0-9725-4BC7-A1B4-0F497E2B9420}" sibTransId="{E636D3C7-50C8-4A85-9402-0C63E0BB717D}"/>
    <dgm:cxn modelId="{909D0505-B108-4A96-BB5D-42E26D239BDF}" srcId="{AAA20DA6-D60E-443D-9120-47CE5CAB4F75}" destId="{FA0AC27A-869C-46D9-A614-C995D10F5F59}" srcOrd="4" destOrd="0" parTransId="{1AA4D89A-8BAC-4DCF-897A-013F173DB5BD}" sibTransId="{CE684C48-CECD-44F1-93BE-FAB524434F3C}"/>
    <dgm:cxn modelId="{D6C4340E-88B7-46F5-9876-03AD2308C465}" srcId="{AAA20DA6-D60E-443D-9120-47CE5CAB4F75}" destId="{800A98FB-0BA7-4889-9A3D-A481A676096F}" srcOrd="3" destOrd="0" parTransId="{06CED142-BE43-48A9-BD8E-BE407335589C}" sibTransId="{CDFB2173-F180-4139-B6D5-036E3766CDA4}"/>
    <dgm:cxn modelId="{168ABA19-E443-40D8-8652-14F63331B276}" type="presOf" srcId="{163921D8-6433-4C3F-BCE8-96F8E116777D}" destId="{D5EB1485-EF5A-43D0-8597-5D86014E8134}" srcOrd="0" destOrd="0" presId="urn:microsoft.com/office/officeart/2005/8/layout/hProcess11"/>
    <dgm:cxn modelId="{EBB48731-DCE1-43D5-8534-27E68E58533B}" type="presOf" srcId="{B5E1DC60-C89E-4DDF-A8F5-5F3DB31A105D}" destId="{2A14239F-3019-4E7F-A37C-392079904985}" srcOrd="0" destOrd="0" presId="urn:microsoft.com/office/officeart/2005/8/layout/hProcess11"/>
    <dgm:cxn modelId="{33F16F6C-146B-45D9-82D1-CD7880ACDC93}" srcId="{AAA20DA6-D60E-443D-9120-47CE5CAB4F75}" destId="{66F64EE8-17D6-4EDF-9D3E-BA5568979E5C}" srcOrd="1" destOrd="0" parTransId="{E573D813-9907-4660-B45E-494201883357}" sibTransId="{52568795-DE70-46FA-8868-510D47A8C0BD}"/>
    <dgm:cxn modelId="{59E2C97E-142B-4EED-98DE-9034F8FE4681}" srcId="{AAA20DA6-D60E-443D-9120-47CE5CAB4F75}" destId="{1B33BEA0-6D78-4103-B47E-0B1E316444CF}" srcOrd="0" destOrd="0" parTransId="{605CC521-4852-4672-B43B-D53D38103B61}" sibTransId="{AD21B1B4-145B-44CC-BF96-14D029F7BF34}"/>
    <dgm:cxn modelId="{7C682391-8E23-47A8-BD6F-1963A2E50802}" type="presOf" srcId="{800A98FB-0BA7-4889-9A3D-A481A676096F}" destId="{855815F1-D6C9-4F9B-9134-4C920D34E850}" srcOrd="0" destOrd="0" presId="urn:microsoft.com/office/officeart/2005/8/layout/hProcess11"/>
    <dgm:cxn modelId="{26F9059B-DB4E-4DF3-90B7-891A919A5B16}" type="presOf" srcId="{FA0AC27A-869C-46D9-A614-C995D10F5F59}" destId="{BFE95F55-1F67-4807-9EB3-D72E0EE44786}" srcOrd="0" destOrd="0" presId="urn:microsoft.com/office/officeart/2005/8/layout/hProcess11"/>
    <dgm:cxn modelId="{010B09BF-C3F6-47DA-A571-0D6A9C65F689}" type="presOf" srcId="{AAA20DA6-D60E-443D-9120-47CE5CAB4F75}" destId="{21C08FE3-077F-4EA4-94DA-0239489CEDEA}" srcOrd="0" destOrd="0" presId="urn:microsoft.com/office/officeart/2005/8/layout/hProcess11"/>
    <dgm:cxn modelId="{42A0F0C1-5859-4830-A287-AB15095FBCFA}" srcId="{AAA20DA6-D60E-443D-9120-47CE5CAB4F75}" destId="{B5E1DC60-C89E-4DDF-A8F5-5F3DB31A105D}" srcOrd="6" destOrd="0" parTransId="{D8C2A3E8-E7E8-4C2F-A7DC-8FC68BE3CF5F}" sibTransId="{710F693D-BDC4-4993-85F9-7B62F5DC5E33}"/>
    <dgm:cxn modelId="{3EE831C6-3696-4DF2-9CB0-89A75C45E459}" type="presOf" srcId="{595936BD-7A11-4A63-B4C4-D269D8B49EF3}" destId="{7C89C7D9-4E3D-412E-BF3B-3786F6AE333B}" srcOrd="0" destOrd="0" presId="urn:microsoft.com/office/officeart/2005/8/layout/hProcess11"/>
    <dgm:cxn modelId="{96747CCA-5CC1-485D-AAE6-6BDA67CD3364}" type="presOf" srcId="{1B33BEA0-6D78-4103-B47E-0B1E316444CF}" destId="{F4CA9E53-AA03-4770-841A-75E9E1CE8DF0}" srcOrd="0" destOrd="0" presId="urn:microsoft.com/office/officeart/2005/8/layout/hProcess11"/>
    <dgm:cxn modelId="{7A1AABFA-5046-4100-800D-1CCDBECDD581}" srcId="{AAA20DA6-D60E-443D-9120-47CE5CAB4F75}" destId="{163921D8-6433-4C3F-BCE8-96F8E116777D}" srcOrd="5" destOrd="0" parTransId="{D7415D91-4A8D-48BE-AEB3-BF93E62850C4}" sibTransId="{C44D26D8-4C78-4566-A589-8542B88FD9C8}"/>
    <dgm:cxn modelId="{8EDCA5EF-68B2-4D90-9E2B-0AF098775371}" type="presParOf" srcId="{21C08FE3-077F-4EA4-94DA-0239489CEDEA}" destId="{9B38FDEF-9D1E-4CED-9266-D1703BA4F991}" srcOrd="0" destOrd="0" presId="urn:microsoft.com/office/officeart/2005/8/layout/hProcess11"/>
    <dgm:cxn modelId="{E3A4472D-9499-459C-B650-5BBCCE07E06D}" type="presParOf" srcId="{21C08FE3-077F-4EA4-94DA-0239489CEDEA}" destId="{29AE757C-926D-4657-AB8D-F772F11B0286}" srcOrd="1" destOrd="0" presId="urn:microsoft.com/office/officeart/2005/8/layout/hProcess11"/>
    <dgm:cxn modelId="{297881E8-39BD-4C23-9FF4-9D1D3B82431B}" type="presParOf" srcId="{29AE757C-926D-4657-AB8D-F772F11B0286}" destId="{9DB34C00-90AC-4A68-8F60-08DB9258ADB2}" srcOrd="0" destOrd="0" presId="urn:microsoft.com/office/officeart/2005/8/layout/hProcess11"/>
    <dgm:cxn modelId="{8AD98705-9C5E-42E3-94AE-C6453FBFD141}" type="presParOf" srcId="{9DB34C00-90AC-4A68-8F60-08DB9258ADB2}" destId="{F4CA9E53-AA03-4770-841A-75E9E1CE8DF0}" srcOrd="0" destOrd="0" presId="urn:microsoft.com/office/officeart/2005/8/layout/hProcess11"/>
    <dgm:cxn modelId="{B13385BB-7BE6-441F-97AD-A34F26BD0F91}" type="presParOf" srcId="{9DB34C00-90AC-4A68-8F60-08DB9258ADB2}" destId="{D5C4F9E2-DE98-40CB-9C43-CADCDEC70D23}" srcOrd="1" destOrd="0" presId="urn:microsoft.com/office/officeart/2005/8/layout/hProcess11"/>
    <dgm:cxn modelId="{BDF912F8-B748-4A31-934C-E9594CF2D8AD}" type="presParOf" srcId="{9DB34C00-90AC-4A68-8F60-08DB9258ADB2}" destId="{30EF5567-007A-40EB-9BEA-3BC70BCD9FAD}" srcOrd="2" destOrd="0" presId="urn:microsoft.com/office/officeart/2005/8/layout/hProcess11"/>
    <dgm:cxn modelId="{A8C430C5-15A9-4F07-A68A-FF7D6608B44E}" type="presParOf" srcId="{29AE757C-926D-4657-AB8D-F772F11B0286}" destId="{537E75B1-5737-4454-AE43-8C45A665594C}" srcOrd="1" destOrd="0" presId="urn:microsoft.com/office/officeart/2005/8/layout/hProcess11"/>
    <dgm:cxn modelId="{AC411EB4-CCD3-4F47-BDC3-3939F3B94859}" type="presParOf" srcId="{29AE757C-926D-4657-AB8D-F772F11B0286}" destId="{D287FAF4-6439-4F90-AF77-8612D088B32E}" srcOrd="2" destOrd="0" presId="urn:microsoft.com/office/officeart/2005/8/layout/hProcess11"/>
    <dgm:cxn modelId="{31AA5DC0-4805-4DF3-B370-E91702000F2E}" type="presParOf" srcId="{D287FAF4-6439-4F90-AF77-8612D088B32E}" destId="{A2019B2C-8CD5-491C-8065-170532397814}" srcOrd="0" destOrd="0" presId="urn:microsoft.com/office/officeart/2005/8/layout/hProcess11"/>
    <dgm:cxn modelId="{C81B7C7D-FF97-47E4-B23E-8EECBFAA1F05}" type="presParOf" srcId="{D287FAF4-6439-4F90-AF77-8612D088B32E}" destId="{FA8343F1-92CF-4CB6-9CC6-5B6C4517BB0B}" srcOrd="1" destOrd="0" presId="urn:microsoft.com/office/officeart/2005/8/layout/hProcess11"/>
    <dgm:cxn modelId="{0C3F62AF-DB51-4E55-8C0A-780BF52A21B6}" type="presParOf" srcId="{D287FAF4-6439-4F90-AF77-8612D088B32E}" destId="{1D6F6705-8A9B-42AE-AAD5-97ED824B95FD}" srcOrd="2" destOrd="0" presId="urn:microsoft.com/office/officeart/2005/8/layout/hProcess11"/>
    <dgm:cxn modelId="{C51F8B41-6279-4B82-A57E-A47C8628E29F}" type="presParOf" srcId="{29AE757C-926D-4657-AB8D-F772F11B0286}" destId="{7D4FFC4D-D4FE-452C-B1C1-6988577666CA}" srcOrd="3" destOrd="0" presId="urn:microsoft.com/office/officeart/2005/8/layout/hProcess11"/>
    <dgm:cxn modelId="{8257AD00-6EE6-450A-83C0-F24EF3280348}" type="presParOf" srcId="{29AE757C-926D-4657-AB8D-F772F11B0286}" destId="{8C3ECF5F-A0FB-4457-B5F9-3B9371ACF875}" srcOrd="4" destOrd="0" presId="urn:microsoft.com/office/officeart/2005/8/layout/hProcess11"/>
    <dgm:cxn modelId="{0B955C25-D105-4888-BC6E-936ED4D6184E}" type="presParOf" srcId="{8C3ECF5F-A0FB-4457-B5F9-3B9371ACF875}" destId="{7C89C7D9-4E3D-412E-BF3B-3786F6AE333B}" srcOrd="0" destOrd="0" presId="urn:microsoft.com/office/officeart/2005/8/layout/hProcess11"/>
    <dgm:cxn modelId="{B484A5E5-3A7E-4E07-9117-879BAAA958AD}" type="presParOf" srcId="{8C3ECF5F-A0FB-4457-B5F9-3B9371ACF875}" destId="{FC8E357D-FD7C-45B7-9008-2C93EE421AD7}" srcOrd="1" destOrd="0" presId="urn:microsoft.com/office/officeart/2005/8/layout/hProcess11"/>
    <dgm:cxn modelId="{48A7E4D1-56D2-4C1E-B2F3-9CDC2C8D19C6}" type="presParOf" srcId="{8C3ECF5F-A0FB-4457-B5F9-3B9371ACF875}" destId="{B7538649-5D76-4995-AD5A-56EDB690BDFC}" srcOrd="2" destOrd="0" presId="urn:microsoft.com/office/officeart/2005/8/layout/hProcess11"/>
    <dgm:cxn modelId="{A98C51BB-6565-4334-A7B5-1BCF8CFFAB5D}" type="presParOf" srcId="{29AE757C-926D-4657-AB8D-F772F11B0286}" destId="{72445E62-1F12-4B6A-B519-83A241240412}" srcOrd="5" destOrd="0" presId="urn:microsoft.com/office/officeart/2005/8/layout/hProcess11"/>
    <dgm:cxn modelId="{DC7D9F27-AA9F-473A-9272-EDF1B1154D6A}" type="presParOf" srcId="{29AE757C-926D-4657-AB8D-F772F11B0286}" destId="{8B8530BC-D170-44DC-824E-EE415E609314}" srcOrd="6" destOrd="0" presId="urn:microsoft.com/office/officeart/2005/8/layout/hProcess11"/>
    <dgm:cxn modelId="{2FA3BB4D-B81C-482E-861B-DE76B437422D}" type="presParOf" srcId="{8B8530BC-D170-44DC-824E-EE415E609314}" destId="{855815F1-D6C9-4F9B-9134-4C920D34E850}" srcOrd="0" destOrd="0" presId="urn:microsoft.com/office/officeart/2005/8/layout/hProcess11"/>
    <dgm:cxn modelId="{05620C62-60D3-4CFF-96A2-8A4D62884432}" type="presParOf" srcId="{8B8530BC-D170-44DC-824E-EE415E609314}" destId="{77B4864E-2C8D-49BE-856E-A76CBFAF996C}" srcOrd="1" destOrd="0" presId="urn:microsoft.com/office/officeart/2005/8/layout/hProcess11"/>
    <dgm:cxn modelId="{20439930-73ED-49AB-87A0-D0D341E751F4}" type="presParOf" srcId="{8B8530BC-D170-44DC-824E-EE415E609314}" destId="{032B3668-CC42-4DEF-A692-62B27CFE34CB}" srcOrd="2" destOrd="0" presId="urn:microsoft.com/office/officeart/2005/8/layout/hProcess11"/>
    <dgm:cxn modelId="{2929FF2B-1FFA-41B9-A904-7249399FE489}" type="presParOf" srcId="{29AE757C-926D-4657-AB8D-F772F11B0286}" destId="{B55CB692-41F6-4DDB-A7D1-B3AAF88C4B8B}" srcOrd="7" destOrd="0" presId="urn:microsoft.com/office/officeart/2005/8/layout/hProcess11"/>
    <dgm:cxn modelId="{BC18DA0E-866E-4DA3-A0D9-DE4B88E64BD2}" type="presParOf" srcId="{29AE757C-926D-4657-AB8D-F772F11B0286}" destId="{172F5BDC-7E8B-4643-AF02-01D2B5C52C1E}" srcOrd="8" destOrd="0" presId="urn:microsoft.com/office/officeart/2005/8/layout/hProcess11"/>
    <dgm:cxn modelId="{B020310F-EDCD-4C3D-9D3F-F9464CC9EEAA}" type="presParOf" srcId="{172F5BDC-7E8B-4643-AF02-01D2B5C52C1E}" destId="{BFE95F55-1F67-4807-9EB3-D72E0EE44786}" srcOrd="0" destOrd="0" presId="urn:microsoft.com/office/officeart/2005/8/layout/hProcess11"/>
    <dgm:cxn modelId="{C813B942-239E-40AF-ADB8-689697D55BB7}" type="presParOf" srcId="{172F5BDC-7E8B-4643-AF02-01D2B5C52C1E}" destId="{D6B2D145-4E8C-4B6C-B705-806DA228DD84}" srcOrd="1" destOrd="0" presId="urn:microsoft.com/office/officeart/2005/8/layout/hProcess11"/>
    <dgm:cxn modelId="{38159EF6-0A5C-4F70-9ED4-83156344745B}" type="presParOf" srcId="{172F5BDC-7E8B-4643-AF02-01D2B5C52C1E}" destId="{DF9507E5-BD24-4E10-BF22-09AC18F4FF05}" srcOrd="2" destOrd="0" presId="urn:microsoft.com/office/officeart/2005/8/layout/hProcess11"/>
    <dgm:cxn modelId="{31857D0C-1CCD-444C-A085-5AF471D4F059}" type="presParOf" srcId="{29AE757C-926D-4657-AB8D-F772F11B0286}" destId="{CA9F761F-EB54-4565-83D8-946B9EB247FB}" srcOrd="9" destOrd="0" presId="urn:microsoft.com/office/officeart/2005/8/layout/hProcess11"/>
    <dgm:cxn modelId="{0624B06B-ACBE-497B-9660-F2C5A4026A04}" type="presParOf" srcId="{29AE757C-926D-4657-AB8D-F772F11B0286}" destId="{916B9996-B6F2-40D6-A1A0-E238B24EA425}" srcOrd="10" destOrd="0" presId="urn:microsoft.com/office/officeart/2005/8/layout/hProcess11"/>
    <dgm:cxn modelId="{F66845AF-D539-4BAF-8E71-236208BCF6E2}" type="presParOf" srcId="{916B9996-B6F2-40D6-A1A0-E238B24EA425}" destId="{D5EB1485-EF5A-43D0-8597-5D86014E8134}" srcOrd="0" destOrd="0" presId="urn:microsoft.com/office/officeart/2005/8/layout/hProcess11"/>
    <dgm:cxn modelId="{BCB804B7-081C-49A4-8E2C-BEB6B7C13853}" type="presParOf" srcId="{916B9996-B6F2-40D6-A1A0-E238B24EA425}" destId="{E2E5819F-178B-4EF3-805C-728B3FAD8079}" srcOrd="1" destOrd="0" presId="urn:microsoft.com/office/officeart/2005/8/layout/hProcess11"/>
    <dgm:cxn modelId="{48F23306-1C63-4D8D-9EF8-ED81C1F2F29F}" type="presParOf" srcId="{916B9996-B6F2-40D6-A1A0-E238B24EA425}" destId="{890D6CF7-C977-49AF-BDD3-32150005F636}" srcOrd="2" destOrd="0" presId="urn:microsoft.com/office/officeart/2005/8/layout/hProcess11"/>
    <dgm:cxn modelId="{A39B5105-9B0E-4E1D-9EEF-5F1BE519775D}" type="presParOf" srcId="{29AE757C-926D-4657-AB8D-F772F11B0286}" destId="{EC36ADEE-886E-4A73-9919-7EE1D8E9DA74}" srcOrd="11" destOrd="0" presId="urn:microsoft.com/office/officeart/2005/8/layout/hProcess11"/>
    <dgm:cxn modelId="{A1DEBE38-DC21-4F7D-91D3-0CF455015932}" type="presParOf" srcId="{29AE757C-926D-4657-AB8D-F772F11B0286}" destId="{AECE6608-9165-44EE-9AB6-58997E2B718E}" srcOrd="12" destOrd="0" presId="urn:microsoft.com/office/officeart/2005/8/layout/hProcess11"/>
    <dgm:cxn modelId="{28936077-C307-4A6D-BDCC-D7B4D1B6BF73}" type="presParOf" srcId="{AECE6608-9165-44EE-9AB6-58997E2B718E}" destId="{2A14239F-3019-4E7F-A37C-392079904985}" srcOrd="0" destOrd="0" presId="urn:microsoft.com/office/officeart/2005/8/layout/hProcess11"/>
    <dgm:cxn modelId="{E4C13050-40AC-42FF-A944-7A0828A0FE48}" type="presParOf" srcId="{AECE6608-9165-44EE-9AB6-58997E2B718E}" destId="{0ABB3ADC-F265-42F7-BCB3-B100FC2977FF}" srcOrd="1" destOrd="0" presId="urn:microsoft.com/office/officeart/2005/8/layout/hProcess11"/>
    <dgm:cxn modelId="{D1B32D6C-3DDB-447D-9097-FC38757E12DE}" type="presParOf" srcId="{AECE6608-9165-44EE-9AB6-58997E2B718E}" destId="{3AB201D4-22CA-4828-8BAA-5E0F9798057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8FDEF-9D1E-4CED-9266-D1703BA4F991}">
      <dsp:nvSpPr>
        <dsp:cNvPr id="0" name=""/>
        <dsp:cNvSpPr/>
      </dsp:nvSpPr>
      <dsp:spPr>
        <a:xfrm>
          <a:off x="0" y="1381990"/>
          <a:ext cx="11896436" cy="184265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CA9E53-AA03-4770-841A-75E9E1CE8DF0}">
      <dsp:nvSpPr>
        <dsp:cNvPr id="0" name=""/>
        <dsp:cNvSpPr/>
      </dsp:nvSpPr>
      <dsp:spPr>
        <a:xfrm>
          <a:off x="914" y="0"/>
          <a:ext cx="1466433" cy="184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Research Concept 1</a:t>
          </a:r>
        </a:p>
      </dsp:txBody>
      <dsp:txXfrm>
        <a:off x="914" y="0"/>
        <a:ext cx="1466433" cy="1842654"/>
      </dsp:txXfrm>
    </dsp:sp>
    <dsp:sp modelId="{D5C4F9E2-DE98-40CB-9C43-CADCDEC70D23}">
      <dsp:nvSpPr>
        <dsp:cNvPr id="0" name=""/>
        <dsp:cNvSpPr/>
      </dsp:nvSpPr>
      <dsp:spPr>
        <a:xfrm>
          <a:off x="503799" y="2072986"/>
          <a:ext cx="460663" cy="460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19B2C-8CD5-491C-8065-170532397814}">
      <dsp:nvSpPr>
        <dsp:cNvPr id="0" name=""/>
        <dsp:cNvSpPr/>
      </dsp:nvSpPr>
      <dsp:spPr>
        <a:xfrm>
          <a:off x="1495840" y="1150940"/>
          <a:ext cx="1466433" cy="184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Survey Membership</a:t>
          </a:r>
        </a:p>
      </dsp:txBody>
      <dsp:txXfrm>
        <a:off x="1495840" y="1150940"/>
        <a:ext cx="1466433" cy="1842654"/>
      </dsp:txXfrm>
    </dsp:sp>
    <dsp:sp modelId="{FA8343F1-92CF-4CB6-9CC6-5B6C4517BB0B}">
      <dsp:nvSpPr>
        <dsp:cNvPr id="0" name=""/>
        <dsp:cNvSpPr/>
      </dsp:nvSpPr>
      <dsp:spPr>
        <a:xfrm>
          <a:off x="2043554" y="2072986"/>
          <a:ext cx="460663" cy="460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9C7D9-4E3D-412E-BF3B-3786F6AE333B}">
      <dsp:nvSpPr>
        <dsp:cNvPr id="0" name=""/>
        <dsp:cNvSpPr/>
      </dsp:nvSpPr>
      <dsp:spPr>
        <a:xfrm>
          <a:off x="3080424" y="0"/>
          <a:ext cx="1466433" cy="184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Acknowledge Successes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Formulate Suggestions</a:t>
          </a:r>
        </a:p>
      </dsp:txBody>
      <dsp:txXfrm>
        <a:off x="3080424" y="0"/>
        <a:ext cx="1466433" cy="1842654"/>
      </dsp:txXfrm>
    </dsp:sp>
    <dsp:sp modelId="{FC8E357D-FD7C-45B7-9008-2C93EE421AD7}">
      <dsp:nvSpPr>
        <dsp:cNvPr id="0" name=""/>
        <dsp:cNvSpPr/>
      </dsp:nvSpPr>
      <dsp:spPr>
        <a:xfrm>
          <a:off x="3583309" y="2072986"/>
          <a:ext cx="460663" cy="460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815F1-D6C9-4F9B-9134-4C920D34E850}">
      <dsp:nvSpPr>
        <dsp:cNvPr id="0" name=""/>
        <dsp:cNvSpPr/>
      </dsp:nvSpPr>
      <dsp:spPr>
        <a:xfrm>
          <a:off x="4620179" y="2763981"/>
          <a:ext cx="1466433" cy="184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Research Concept 2</a:t>
          </a:r>
        </a:p>
      </dsp:txBody>
      <dsp:txXfrm>
        <a:off x="4620179" y="2763981"/>
        <a:ext cx="1466433" cy="1842654"/>
      </dsp:txXfrm>
    </dsp:sp>
    <dsp:sp modelId="{77B4864E-2C8D-49BE-856E-A76CBFAF996C}">
      <dsp:nvSpPr>
        <dsp:cNvPr id="0" name=""/>
        <dsp:cNvSpPr/>
      </dsp:nvSpPr>
      <dsp:spPr>
        <a:xfrm>
          <a:off x="5123064" y="2072986"/>
          <a:ext cx="460663" cy="460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95F55-1F67-4807-9EB3-D72E0EE44786}">
      <dsp:nvSpPr>
        <dsp:cNvPr id="0" name=""/>
        <dsp:cNvSpPr/>
      </dsp:nvSpPr>
      <dsp:spPr>
        <a:xfrm>
          <a:off x="6186828" y="1604694"/>
          <a:ext cx="1466433" cy="184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Survey Membership</a:t>
          </a:r>
        </a:p>
      </dsp:txBody>
      <dsp:txXfrm>
        <a:off x="6186828" y="1604694"/>
        <a:ext cx="1466433" cy="1842654"/>
      </dsp:txXfrm>
    </dsp:sp>
    <dsp:sp modelId="{D6B2D145-4E8C-4B6C-B705-806DA228DD84}">
      <dsp:nvSpPr>
        <dsp:cNvPr id="0" name=""/>
        <dsp:cNvSpPr/>
      </dsp:nvSpPr>
      <dsp:spPr>
        <a:xfrm>
          <a:off x="6662819" y="2072986"/>
          <a:ext cx="460663" cy="460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EB1485-EF5A-43D0-8597-5D86014E8134}">
      <dsp:nvSpPr>
        <dsp:cNvPr id="0" name=""/>
        <dsp:cNvSpPr/>
      </dsp:nvSpPr>
      <dsp:spPr>
        <a:xfrm>
          <a:off x="7699689" y="2763981"/>
          <a:ext cx="1466433" cy="184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Formulate Suggestions</a:t>
          </a:r>
        </a:p>
      </dsp:txBody>
      <dsp:txXfrm>
        <a:off x="7699689" y="2763981"/>
        <a:ext cx="1466433" cy="1842654"/>
      </dsp:txXfrm>
    </dsp:sp>
    <dsp:sp modelId="{E2E5819F-178B-4EF3-805C-728B3FAD8079}">
      <dsp:nvSpPr>
        <dsp:cNvPr id="0" name=""/>
        <dsp:cNvSpPr/>
      </dsp:nvSpPr>
      <dsp:spPr>
        <a:xfrm>
          <a:off x="8202574" y="2072986"/>
          <a:ext cx="460663" cy="460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4239F-3019-4E7F-A37C-392079904985}">
      <dsp:nvSpPr>
        <dsp:cNvPr id="0" name=""/>
        <dsp:cNvSpPr/>
      </dsp:nvSpPr>
      <dsp:spPr>
        <a:xfrm>
          <a:off x="9212549" y="833708"/>
          <a:ext cx="1466433" cy="184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bg1"/>
              </a:solidFill>
            </a:rPr>
            <a:t>Author Report</a:t>
          </a:r>
        </a:p>
      </dsp:txBody>
      <dsp:txXfrm>
        <a:off x="9212549" y="833708"/>
        <a:ext cx="1466433" cy="1842654"/>
      </dsp:txXfrm>
    </dsp:sp>
    <dsp:sp modelId="{0ABB3ADC-F265-42F7-BCB3-B100FC2977FF}">
      <dsp:nvSpPr>
        <dsp:cNvPr id="0" name=""/>
        <dsp:cNvSpPr/>
      </dsp:nvSpPr>
      <dsp:spPr>
        <a:xfrm>
          <a:off x="10998475" y="2072986"/>
          <a:ext cx="460663" cy="46066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92AF0-0985-4694-92C8-C31132ADA08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DC125-F307-47BB-A67E-1E8C276C1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89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4DC125-F307-47BB-A67E-1E8C276C1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50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Tasked with evaluating the Charter Team 2 Report to gauge the current status of the items suggested in the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4DC125-F307-47BB-A67E-1E8C276C14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09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Currently concentrating on Concept 1 and the 9 listed items.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4DC125-F307-47BB-A67E-1E8C276C14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9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4DC125-F307-47BB-A67E-1E8C276C14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42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of the questions and considerations Chair Paquette posed to the Task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4DC125-F307-47BB-A67E-1E8C276C14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46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TG is currently combing through past Annual reports and BOD minutes to perform research on the topics.  We are also looking for membership involvement in this process .  We have sent out one survey already and will be sending out a few more along the way.  This process can only be as good as the input we receive.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4DC125-F307-47BB-A67E-1E8C276C14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1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4DC125-F307-47BB-A67E-1E8C276C14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A073F-B40E-429F-9349-1E1755151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53698"/>
            <a:ext cx="8991600" cy="1645920"/>
          </a:xfrm>
        </p:spPr>
        <p:txBody>
          <a:bodyPr/>
          <a:lstStyle/>
          <a:p>
            <a:r>
              <a:rPr lang="en-US" dirty="0"/>
              <a:t>Standards development</a:t>
            </a:r>
            <a:br>
              <a:rPr lang="en-US" dirty="0"/>
            </a:br>
            <a:r>
              <a:rPr lang="en-US" dirty="0"/>
              <a:t>Task Group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80BBA5-025A-470D-B70E-09B516657F3D}"/>
              </a:ext>
            </a:extLst>
          </p:cNvPr>
          <p:cNvSpPr txBox="1"/>
          <p:nvPr/>
        </p:nvSpPr>
        <p:spPr>
          <a:xfrm>
            <a:off x="1902760" y="2775632"/>
            <a:ext cx="386464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Jason Flint, Chair – NJ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Kurt Floren – LA County, CA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John McGuire – NIST OWM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Don Onwiler – NCWM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Mike Harrington – IA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Chick </a:t>
            </a:r>
            <a:r>
              <a:rPr lang="en-US" sz="2400" dirty="0" err="1">
                <a:solidFill>
                  <a:schemeClr val="bg1"/>
                </a:solidFill>
              </a:rPr>
              <a:t>Corr</a:t>
            </a:r>
            <a:r>
              <a:rPr lang="en-US" sz="2400" dirty="0">
                <a:solidFill>
                  <a:schemeClr val="bg1"/>
                </a:solidFill>
              </a:rPr>
              <a:t> - AMC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Matt Curran – FL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AB4C96-5D8E-4D10-89A8-8028353C22A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479" r="16115"/>
          <a:stretch/>
        </p:blipFill>
        <p:spPr>
          <a:xfrm>
            <a:off x="7426035" y="2652329"/>
            <a:ext cx="3165765" cy="280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7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56D46E-8B76-437C-8BF0-3B9695FD87B9}"/>
              </a:ext>
            </a:extLst>
          </p:cNvPr>
          <p:cNvSpPr/>
          <p:nvPr/>
        </p:nvSpPr>
        <p:spPr>
          <a:xfrm>
            <a:off x="3382816" y="326352"/>
            <a:ext cx="5426365" cy="1348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2018 Charter Team 2 Report</a:t>
            </a:r>
          </a:p>
          <a:p>
            <a:pPr algn="ctr"/>
            <a:endParaRPr lang="en-US" b="1" u="sng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Developing/Publishing Standards In a Timely Manner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691A9ED-423C-4A35-822C-11DF2432D2C8}"/>
              </a:ext>
            </a:extLst>
          </p:cNvPr>
          <p:cNvSpPr/>
          <p:nvPr/>
        </p:nvSpPr>
        <p:spPr>
          <a:xfrm>
            <a:off x="7610763" y="2428222"/>
            <a:ext cx="4017818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Concept 2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Twice per Year Voting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F54C99A-4DFF-4D54-AA6F-AE4F9310DC5B}"/>
              </a:ext>
            </a:extLst>
          </p:cNvPr>
          <p:cNvSpPr/>
          <p:nvPr/>
        </p:nvSpPr>
        <p:spPr>
          <a:xfrm>
            <a:off x="563419" y="2428222"/>
            <a:ext cx="4017818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Concept 1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Improvements and Policy Changes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37B86FF-6842-4F1E-A1D1-9562D6521E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0343" y="4048264"/>
            <a:ext cx="4211313" cy="236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5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F54C99A-4DFF-4D54-AA6F-AE4F9310DC5B}"/>
              </a:ext>
            </a:extLst>
          </p:cNvPr>
          <p:cNvSpPr/>
          <p:nvPr/>
        </p:nvSpPr>
        <p:spPr>
          <a:xfrm>
            <a:off x="4087091" y="461819"/>
            <a:ext cx="4017818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Concept 1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Improvements and Policy Changes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6370BE-7963-4675-9D40-97751CA26809}"/>
              </a:ext>
            </a:extLst>
          </p:cNvPr>
          <p:cNvSpPr txBox="1"/>
          <p:nvPr/>
        </p:nvSpPr>
        <p:spPr>
          <a:xfrm>
            <a:off x="1376217" y="2493820"/>
            <a:ext cx="1023889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NCWM Open Hearings</a:t>
            </a:r>
            <a:r>
              <a:rPr lang="en-US" sz="2400" dirty="0">
                <a:solidFill>
                  <a:schemeClr val="bg1"/>
                </a:solidFill>
              </a:rPr>
              <a:t> – Presentation and Testimony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Developing and Informational Items</a:t>
            </a:r>
            <a:r>
              <a:rPr lang="en-US" sz="2400" dirty="0">
                <a:solidFill>
                  <a:schemeClr val="bg1"/>
                </a:solidFill>
              </a:rPr>
              <a:t> – Testimony and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Publications 15 and 16 Format</a:t>
            </a:r>
            <a:r>
              <a:rPr lang="en-US" sz="2400" dirty="0">
                <a:solidFill>
                  <a:schemeClr val="bg1"/>
                </a:solidFill>
              </a:rPr>
              <a:t> – Grouping Similar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Items Not Passed During Annual Voting Sessions</a:t>
            </a:r>
            <a:r>
              <a:rPr lang="en-US" sz="2400" dirty="0">
                <a:solidFill>
                  <a:schemeClr val="bg1"/>
                </a:solidFill>
              </a:rPr>
              <a:t> – Elimination/Reconsideration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Joint Committee Sessions</a:t>
            </a:r>
            <a:r>
              <a:rPr lang="en-US" sz="2400" dirty="0">
                <a:solidFill>
                  <a:schemeClr val="bg1"/>
                </a:solidFill>
              </a:rPr>
              <a:t> – Restructure and Repurpose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2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F54C99A-4DFF-4D54-AA6F-AE4F9310DC5B}"/>
              </a:ext>
            </a:extLst>
          </p:cNvPr>
          <p:cNvSpPr/>
          <p:nvPr/>
        </p:nvSpPr>
        <p:spPr>
          <a:xfrm>
            <a:off x="4087091" y="461819"/>
            <a:ext cx="4017818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Concept 1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Improvements and Policy Changes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6370BE-7963-4675-9D40-97751CA26809}"/>
              </a:ext>
            </a:extLst>
          </p:cNvPr>
          <p:cNvSpPr txBox="1"/>
          <p:nvPr/>
        </p:nvSpPr>
        <p:spPr>
          <a:xfrm>
            <a:off x="2117090" y="2588874"/>
            <a:ext cx="762394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Subgroups</a:t>
            </a:r>
            <a:r>
              <a:rPr lang="en-US" sz="2400" dirty="0">
                <a:solidFill>
                  <a:schemeClr val="bg1"/>
                </a:solidFill>
              </a:rPr>
              <a:t> – Continuous Improvement/Training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Regional Standing Committees</a:t>
            </a:r>
            <a:r>
              <a:rPr lang="en-US" sz="2400" dirty="0">
                <a:solidFill>
                  <a:schemeClr val="bg1"/>
                </a:solidFill>
              </a:rPr>
              <a:t> – Adding More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Proposals</a:t>
            </a:r>
            <a:r>
              <a:rPr lang="en-US" sz="2400" dirty="0">
                <a:solidFill>
                  <a:schemeClr val="bg1"/>
                </a:solidFill>
              </a:rPr>
              <a:t> – Form 15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bg1"/>
                </a:solidFill>
              </a:rPr>
              <a:t>Committee Reports</a:t>
            </a:r>
            <a:r>
              <a:rPr lang="en-US" sz="2400" dirty="0">
                <a:solidFill>
                  <a:schemeClr val="bg1"/>
                </a:solidFill>
              </a:rPr>
              <a:t> – Concise Summaries and Rationale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9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F54C99A-4DFF-4D54-AA6F-AE4F9310DC5B}"/>
              </a:ext>
            </a:extLst>
          </p:cNvPr>
          <p:cNvSpPr/>
          <p:nvPr/>
        </p:nvSpPr>
        <p:spPr>
          <a:xfrm>
            <a:off x="4087091" y="461819"/>
            <a:ext cx="4017818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Concept 1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Improvements and Policy Changes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5E2F4D-B49E-48D8-BED6-E2AD6BDA2005}"/>
              </a:ext>
            </a:extLst>
          </p:cNvPr>
          <p:cNvSpPr txBox="1"/>
          <p:nvPr/>
        </p:nvSpPr>
        <p:spPr>
          <a:xfrm>
            <a:off x="2198254" y="1927265"/>
            <a:ext cx="8285018" cy="4465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What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proposals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January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2018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report</a:t>
            </a:r>
            <a:r>
              <a:rPr lang="en-US" sz="2000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were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implemented?</a:t>
            </a:r>
          </a:p>
          <a:p>
            <a:pPr marL="342900" marR="0" lvl="0" indent="-342900">
              <a:lnSpc>
                <a:spcPct val="107000"/>
              </a:lnSpc>
              <a:spcBef>
                <a:spcPts val="5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endParaRPr lang="en-US" sz="2000" spc="0" dirty="0">
              <a:solidFill>
                <a:schemeClr val="bg1"/>
              </a:solidFill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0" lvl="0" indent="-342900">
              <a:lnSpc>
                <a:spcPct val="107000"/>
              </a:lnSpc>
              <a:spcBef>
                <a:spcPts val="9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How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effective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were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those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changes, positive and negative?</a:t>
            </a:r>
          </a:p>
          <a:p>
            <a:pPr marL="342900" marR="0" lvl="0" indent="-342900">
              <a:lnSpc>
                <a:spcPct val="107000"/>
              </a:lnSpc>
              <a:spcBef>
                <a:spcPts val="9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endParaRPr lang="en-US" sz="2000" spc="0" dirty="0">
              <a:solidFill>
                <a:schemeClr val="bg1"/>
              </a:solidFill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0" lvl="0" indent="-342900">
              <a:lnSpc>
                <a:spcPct val="107000"/>
              </a:lnSpc>
              <a:spcBef>
                <a:spcPts val="11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What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items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were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implemented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why?</a:t>
            </a:r>
          </a:p>
          <a:p>
            <a:pPr marL="342900" marR="0" lvl="0" indent="-342900">
              <a:lnSpc>
                <a:spcPct val="107000"/>
              </a:lnSpc>
              <a:spcBef>
                <a:spcPts val="11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endParaRPr lang="en-US" sz="2000" spc="0" dirty="0">
              <a:solidFill>
                <a:schemeClr val="bg1"/>
              </a:solidFill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0" lvl="0" indent="-342900">
              <a:lnSpc>
                <a:spcPct val="107000"/>
              </a:lnSpc>
              <a:spcBef>
                <a:spcPts val="9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Are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there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proposals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that</a:t>
            </a:r>
            <a:r>
              <a:rPr lang="en-US" sz="2000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were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not</a:t>
            </a:r>
            <a:r>
              <a:rPr lang="en-US" sz="2000" spc="-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implemented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that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could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done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so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now?</a:t>
            </a:r>
          </a:p>
          <a:p>
            <a:pPr marL="342900" marR="0" lvl="0" indent="-342900">
              <a:lnSpc>
                <a:spcPct val="107000"/>
              </a:lnSpc>
              <a:spcBef>
                <a:spcPts val="9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endParaRPr lang="en-US" sz="2000" spc="0" dirty="0">
              <a:solidFill>
                <a:schemeClr val="bg1"/>
              </a:solidFill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135890" lvl="0" indent="-342900">
              <a:lnSpc>
                <a:spcPct val="106000"/>
              </a:lnSpc>
              <a:spcBef>
                <a:spcPts val="10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How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well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do</a:t>
            </a:r>
            <a:r>
              <a:rPr lang="en-US" sz="2000" spc="-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committees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work,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any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recommendations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as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committee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improvements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2000" spc="-1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 related reporting process?</a:t>
            </a:r>
          </a:p>
          <a:p>
            <a:pPr marL="342900" marR="135890" lvl="0" indent="-342900">
              <a:lnSpc>
                <a:spcPct val="106000"/>
              </a:lnSpc>
              <a:spcBef>
                <a:spcPts val="100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0" lvl="0" indent="-342900">
              <a:lnSpc>
                <a:spcPct val="107000"/>
              </a:lnSpc>
              <a:spcBef>
                <a:spcPts val="95"/>
              </a:spcBef>
              <a:spcAft>
                <a:spcPts val="0"/>
              </a:spcAft>
              <a:buSzPts val="11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New</a:t>
            </a:r>
            <a:r>
              <a:rPr lang="en-US" sz="2000" spc="-4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improvement</a:t>
            </a:r>
            <a:r>
              <a:rPr lang="en-US" sz="2000" spc="-3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recommendations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relevant</a:t>
            </a:r>
            <a:r>
              <a:rPr lang="en-US" sz="2000" spc="-2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2000" spc="-35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current</a:t>
            </a:r>
            <a:r>
              <a:rPr lang="en-US" sz="2000" spc="-2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2000" spc="-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conditions.</a:t>
            </a:r>
          </a:p>
        </p:txBody>
      </p:sp>
      <p:pic>
        <p:nvPicPr>
          <p:cNvPr id="6" name="Graphic 5" descr="Thumbs up sign with solid fill">
            <a:extLst>
              <a:ext uri="{FF2B5EF4-FFF2-40B4-BE49-F238E27FC236}">
                <a16:creationId xmlns:a16="http://schemas.microsoft.com/office/drawing/2014/main" id="{FE22B091-FE41-42F2-8EAD-03C1973426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18146" y="614219"/>
            <a:ext cx="914400" cy="914400"/>
          </a:xfrm>
          <a:prstGeom prst="rect">
            <a:avLst/>
          </a:prstGeom>
        </p:spPr>
      </p:pic>
      <p:pic>
        <p:nvPicPr>
          <p:cNvPr id="8" name="Graphic 7" descr="Thumbs up sign with solid fill">
            <a:extLst>
              <a:ext uri="{FF2B5EF4-FFF2-40B4-BE49-F238E27FC236}">
                <a16:creationId xmlns:a16="http://schemas.microsoft.com/office/drawing/2014/main" id="{53F26405-157C-4488-BEC2-0B3138BEB4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9259454" y="61421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4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A35BAB-CFE3-4165-BCC7-6FCE2A256C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3513088"/>
              </p:ext>
            </p:extLst>
          </p:nvPr>
        </p:nvGraphicFramePr>
        <p:xfrm>
          <a:off x="212438" y="1125682"/>
          <a:ext cx="11896436" cy="4606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93952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A073F-B40E-429F-9349-1E1755151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53698"/>
            <a:ext cx="8991600" cy="1645920"/>
          </a:xfrm>
        </p:spPr>
        <p:txBody>
          <a:bodyPr/>
          <a:lstStyle/>
          <a:p>
            <a:r>
              <a:rPr lang="en-US" dirty="0"/>
              <a:t>Standards development</a:t>
            </a:r>
            <a:br>
              <a:rPr lang="en-US" dirty="0"/>
            </a:br>
            <a:r>
              <a:rPr lang="en-US" dirty="0"/>
              <a:t>Task Group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80BBA5-025A-470D-B70E-09B516657F3D}"/>
              </a:ext>
            </a:extLst>
          </p:cNvPr>
          <p:cNvSpPr txBox="1"/>
          <p:nvPr/>
        </p:nvSpPr>
        <p:spPr>
          <a:xfrm>
            <a:off x="3512771" y="2102303"/>
            <a:ext cx="47343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Questions, Comments, Suggestions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Jason Flint, Chair – NJ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Flintj@dca.njoag.gov / 973-420-8915</a:t>
            </a:r>
          </a:p>
          <a:p>
            <a:pPr algn="ctr"/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AB4C96-5D8E-4D10-89A8-8028353C22A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479" r="16115"/>
          <a:stretch/>
        </p:blipFill>
        <p:spPr>
          <a:xfrm>
            <a:off x="4546314" y="4390900"/>
            <a:ext cx="2667288" cy="235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9047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A440640499E045B20B22771E0D8221" ma:contentTypeVersion="21" ma:contentTypeDescription="Create a new document." ma:contentTypeScope="" ma:versionID="abaaf8b12ff82eeb761e2b112f886f8b">
  <xsd:schema xmlns:xsd="http://www.w3.org/2001/XMLSchema" xmlns:xs="http://www.w3.org/2001/XMLSchema" xmlns:p="http://schemas.microsoft.com/office/2006/metadata/properties" xmlns:ns2="e821e515-2ed6-42dc-8244-a8315a5cc19a" xmlns:ns3="e1c729d5-d8dd-4ccd-87aa-46ea52ddd4a6" targetNamespace="http://schemas.microsoft.com/office/2006/metadata/properties" ma:root="true" ma:fieldsID="6bed7f513f087ccc53aae22520fe54ec" ns2:_="" ns3:_="">
    <xsd:import namespace="e821e515-2ed6-42dc-8244-a8315a5cc19a"/>
    <xsd:import namespace="e1c729d5-d8dd-4ccd-87aa-46ea52ddd4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MigrationSourceURL" minOccurs="0"/>
                <xsd:element ref="ns2:SharedWithDetails" minOccurs="0"/>
                <xsd:element ref="ns2:LastSharedByTime" minOccurs="0"/>
                <xsd:element ref="ns2:LastSharedByUser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21e515-2ed6-42dc-8244-a8315a5cc1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a0de06aa-230a-41a3-a587-8f6872d495ab}" ma:internalName="TaxCatchAll" ma:showField="CatchAllData" ma:web="e821e515-2ed6-42dc-8244-a8315a5cc1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c729d5-d8dd-4ccd-87aa-46ea52ddd4a6" elementFormDefault="qualified">
    <xsd:import namespace="http://schemas.microsoft.com/office/2006/documentManagement/types"/>
    <xsd:import namespace="http://schemas.microsoft.com/office/infopath/2007/PartnerControls"/>
    <xsd:element name="MigrationSourceURL" ma:index="9" nillable="true" ma:displayName="MigrationSourceURL" ma:internalName="MigrationSourceURL">
      <xsd:simpleType>
        <xsd:restriction base="dms:Note">
          <xsd:maxLength value="255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482bce29-4b9a-4a84-ab75-f0ea1c3771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821e515-2ed6-42dc-8244-a8315a5cc19a" xsi:nil="true"/>
    <MigrationSourceURL xmlns="e1c729d5-d8dd-4ccd-87aa-46ea52ddd4a6" xsi:nil="true"/>
    <lcf76f155ced4ddcb4097134ff3c332f xmlns="e1c729d5-d8dd-4ccd-87aa-46ea52ddd4a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43CD41-63A2-4B61-8835-518D9CAEF0B7}"/>
</file>

<file path=customXml/itemProps2.xml><?xml version="1.0" encoding="utf-8"?>
<ds:datastoreItem xmlns:ds="http://schemas.openxmlformats.org/officeDocument/2006/customXml" ds:itemID="{1221F805-00CB-4D1E-BB5E-27CE82AFC41C}"/>
</file>

<file path=customXml/itemProps3.xml><?xml version="1.0" encoding="utf-8"?>
<ds:datastoreItem xmlns:ds="http://schemas.openxmlformats.org/officeDocument/2006/customXml" ds:itemID="{0D9DC3E5-0A22-44A1-818D-2D91AC3BDA4E}"/>
</file>

<file path=docProps/app.xml><?xml version="1.0" encoding="utf-8"?>
<Properties xmlns="http://schemas.openxmlformats.org/officeDocument/2006/extended-properties" xmlns:vt="http://schemas.openxmlformats.org/officeDocument/2006/docPropsVTypes">
  <Template>{55E8A6B4-8D98-4D3D-8456-1037493C7B45}TFfb9a325e-b4a8-473d-b025-df086f5ae4937a5f077a-90802770140c</Template>
  <TotalTime>153</TotalTime>
  <Words>375</Words>
  <Application>Microsoft Office PowerPoint</Application>
  <PresentationFormat>Widescreen</PresentationFormat>
  <Paragraphs>73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Symbol</vt:lpstr>
      <vt:lpstr>Parcel</vt:lpstr>
      <vt:lpstr>Standards development Task Group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Standards development Task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development Task Group</dc:title>
  <dc:creator>Jason</dc:creator>
  <cp:lastModifiedBy>Jason Flint</cp:lastModifiedBy>
  <cp:revision>10</cp:revision>
  <cp:lastPrinted>2025-07-11T13:51:45Z</cp:lastPrinted>
  <dcterms:created xsi:type="dcterms:W3CDTF">2025-07-10T21:17:05Z</dcterms:created>
  <dcterms:modified xsi:type="dcterms:W3CDTF">2025-07-11T13:52:49Z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0x0101008AA440640499E045B20B22771E0D8221</vt:lpwstr>
  </property>
</Properties>
</file>